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4" r:id="rId7"/>
    <p:sldId id="505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charset="-122"/>
      <p:regular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63  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6467"/>
            <a:ext cx="109135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一、根据句意及首字母提示补全单词。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1.We can see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sky at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2.Mr Chen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letter to his friend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be sunny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tomorrow.We’ll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 a boat trip.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father and mother are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5.After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dinner,we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often take a walk together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every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7932" y="178150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7906" y="255358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8930" y="329303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ope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9644" y="404902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9254" y="5657888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66467"/>
            <a:ext cx="109135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6.That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clever.He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Chinese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English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many bottles of water in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bag.It’s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heavy.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8.Tom’s father goes to work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early.He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driver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36865" y="95971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peak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1927" y="2566932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7385" y="330331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axi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7019"/>
            <a:ext cx="1081061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二、给下列句子选择正确的答语。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policeman.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park.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idea.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o’clock.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J.Eggs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milk.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)1.Did you watch TV last 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2.Where did he go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288" y="1702965"/>
            <a:ext cx="9613784" cy="34982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149" y="53392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536" y="6118598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64858" y="867019"/>
            <a:ext cx="1074350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policeman.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park.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idea.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o’clock.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J.Eggs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milk.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3.What will she do tomorrow?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)4.Who will go to Beijing?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5.What does your uncle do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0175" y="981511"/>
            <a:ext cx="10066789" cy="355693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385" y="466711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5594" y="53563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1549" y="60851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64858" y="867019"/>
            <a:ext cx="1074350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policeman.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park.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idea.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o’clock.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J.Eggs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milk.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6.What time is it now?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7.Is your dad ready for his trip?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)8.What did you have for breakfast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0175" y="981511"/>
            <a:ext cx="10066789" cy="35588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4425" y="4675751"/>
            <a:ext cx="4635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4769" y="543175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5449" y="61350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38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64858" y="867019"/>
            <a:ext cx="10743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a policeman.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went to the park.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idea.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F.She’ll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 swimming.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G.No,there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H.Yes,he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o’clock.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J.Eggs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milk.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9.Was there enough food then?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)10.Let’s make a home library.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0175" y="981511"/>
            <a:ext cx="10066789" cy="384215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865" y="495267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956" y="57253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139</Words>
  <Application>Microsoft Office PowerPoint</Application>
  <PresentationFormat>自定义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方正黑体_GBK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2026-03-27T07:20:01Z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