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9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NEU-XT" panose="02020503000000020003" pitchFamily="18" charset="-122"/>
      <p:regular r:id="rId14"/>
    </p:embeddedFont>
    <p:embeddedFont>
      <p:font typeface="方正书宋_GBK" panose="03000509000000000000" pitchFamily="65" charset="-122"/>
      <p:regular r:id="rId15"/>
    </p:embeddedFont>
    <p:embeddedFont>
      <p:font typeface="NEU-HZ" panose="02010600010101010101" pitchFamily="2" charset="-122"/>
      <p:regular r:id="rId16"/>
      <p:italic r:id="rId17"/>
    </p:embeddedFont>
    <p:embeddedFont>
      <p:font typeface="方正隶变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  <p:embeddedFont>
      <p:font typeface="方正黑体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小标宋_GBK" panose="03000509000000000000" pitchFamily="65" charset="-122"/>
      <p:regular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漏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59673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一、下列加点字的注音全部错误的一项是</a:t>
            </a:r>
            <a:r>
              <a:rPr lang="en-US" altLang="zh-CN" sz="34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脊背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盗贼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zéi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颠倒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diān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莫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非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放纵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zhònɡ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头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yùn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旋风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xuàn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嫌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xián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03840" y="12061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13906" y="24936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61194" y="24936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13906" y="35463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71957" y="35233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68636" y="454284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14565" y="455304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22532" y="55782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08073" y="560417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11453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二、辨字组词。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厉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爪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胶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胖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瓜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校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8498" y="219633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厉害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8497" y="313661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历史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40544" y="221018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猫爪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0543" y="315908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西瓜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02590" y="219633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胶带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80227" y="316953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76777" y="219633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肥胖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76777" y="316953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同伴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41079"/>
            <a:ext cx="1076576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三、选一选。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课文中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老婆婆说的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老虎和贼以为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一个可怕的怪物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屋顶漏雨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走漏消息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发洪水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有一个成语能准确地概括老虎和贼的行为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这个成语是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贼喊捉贼　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做贼心虚　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明知山有虎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偏向虎山行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6776" y="168215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8649" y="251846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7538" y="466348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159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四、按要求写句子。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贼听得腿脚发软。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照样子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把句子写具体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我们班获得了拔河比赛冠军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大家乐得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老婆婆说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管他狼哩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管他虎哩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我什么都不怕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就怕漏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改为转述句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10508" y="250012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一蹦三尺高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1778" y="4877579"/>
            <a:ext cx="10913817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老婆婆说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唉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管他狼哩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管他虎哩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她什么都不怕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就怕漏。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150280" y="2142629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5"/>
            <a:ext cx="107226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五、根据课文内容补全老虎和贼的逃跑路线图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并回答问题</a:t>
            </a:r>
            <a:r>
              <a:rPr lang="zh-CN" altLang="zh-CN" sz="32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4746" y="3708331"/>
            <a:ext cx="1098717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觉得这个故事最有意思的部分是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965" y="1702173"/>
            <a:ext cx="9937895" cy="190198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93371" y="293159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逃跑路上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07777" y="296236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歪脖老树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47744" y="296236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山坡下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3671963"/>
            <a:ext cx="104472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虎和贼因为做贼心虚被老婆婆说的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漏雨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吓到了。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396089" y="4702570"/>
            <a:ext cx="281825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56865" y="5720487"/>
            <a:ext cx="102574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4347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366</Words>
  <Application>Microsoft Office PowerPoint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方正大标宋_GBK</vt:lpstr>
      <vt:lpstr>Calibri</vt:lpstr>
      <vt:lpstr>NEU-XT</vt:lpstr>
      <vt:lpstr>Arial</vt:lpstr>
      <vt:lpstr>方正书宋_GBK</vt:lpstr>
      <vt:lpstr>华文宋体</vt:lpstr>
      <vt:lpstr>Times New Roman</vt:lpstr>
      <vt:lpstr>NEU-HZ</vt:lpstr>
      <vt:lpstr>方正隶变_GBK</vt:lpstr>
      <vt:lpstr>方正大标宋简体</vt:lpstr>
      <vt:lpstr>方正黑体_GBK</vt:lpstr>
      <vt:lpstr>方正仿宋_GBK</vt:lpstr>
      <vt:lpstr>微软雅黑</vt:lpstr>
      <vt:lpstr>方正小标宋_GBK</vt:lpstr>
      <vt:lpstr>NEU-BZ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2026-03-27T08:08:51Z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