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9" r:id="rId6"/>
    <p:sldId id="530" r:id="rId7"/>
    <p:sldId id="531" r:id="rId8"/>
    <p:sldId id="532" r:id="rId9"/>
    <p:sldId id="533" r:id="rId10"/>
    <p:sldId id="538" r:id="rId11"/>
    <p:sldId id="539" r:id="rId12"/>
    <p:sldId id="534" r:id="rId13"/>
    <p:sldId id="535" r:id="rId14"/>
    <p:sldId id="536" r:id="rId15"/>
    <p:sldId id="540" r:id="rId16"/>
    <p:sldId id="537" r:id="rId17"/>
    <p:sldId id="427" r:id="rId18"/>
  </p:sldIdLst>
  <p:sldSz cx="12192000" cy="6858000"/>
  <p:notesSz cx="6858000" cy="9144000"/>
  <p:embeddedFontLst>
    <p:embeddedFont>
      <p:font typeface="方正黑体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方正书宋_GBK" panose="03000509000000000000" pitchFamily="65" charset="-122"/>
      <p:regular r:id="rId29"/>
    </p:embeddedFont>
    <p:embeddedFont>
      <p:font typeface="NEU-XT" panose="02020503000000020003" pitchFamily="18" charset="-122"/>
      <p:regular r:id="rId30"/>
    </p:embeddedFont>
    <p:embeddedFont>
      <p:font typeface="方正大标宋简体" panose="02010600030101010101" charset="-122"/>
      <p:regular r:id="rId31"/>
    </p:embeddedFont>
    <p:embeddedFont>
      <p:font typeface="方正仿宋_GBK" panose="03000509000000000000" pitchFamily="65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方正隶变_GBK" panose="03000509000000000000" pitchFamily="65" charset="-122"/>
      <p:regular r:id="rId35"/>
    </p:embeddedFont>
    <p:embeddedFont>
      <p:font typeface="方正楷体_GBK" panose="03000509000000000000" pitchFamily="65" charset="-122"/>
      <p:regular r:id="rId36"/>
    </p:embeddedFont>
    <p:embeddedFont>
      <p:font typeface="方正大标宋_GBK" panose="03000509000000000000" pitchFamily="65" charset="-122"/>
      <p:regular r:id="rId37"/>
    </p:embeddedFont>
    <p:embeddedFont>
      <p:font typeface="NEU-HZ" panose="02010600010101010101" pitchFamily="2" charset="-122"/>
      <p:regular r:id="rId38"/>
      <p: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八单元综合训练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946407"/>
            <a:ext cx="1086493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久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高个子国王收到胖国王的回信。他打开一看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上面写着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我没有这样的兔子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要是有的话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看到这里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高个子国王一拍桌子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要是有的话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也不送给我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是吧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太瞧不起人了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个国王越想越生气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于是调集军队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打起仗来。结果两国都伤亡惨重。双方僵持多年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不分胜负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只好议和。两个国王见面后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都要求对方把信解释明白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120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851518"/>
            <a:ext cx="10972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胖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国王说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你向我讨一只红眼睛的绿色兔子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怎么可以那样威吓我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en-US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zh-CN" altLang="en-US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高个子国王说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我没威吓你呀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我是说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请你送我一只红眼睛的绿色兔子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要不然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其他颜色的兔子也可以。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原来是这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样</a:t>
            </a:r>
            <a:r>
              <a:rPr lang="zh-CN" altLang="en-US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惜我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胖国王说。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我也想知道你回信的意思呢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高个子国王说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你说你没有这样的兔子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要是有的话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咦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我的回答不是和你的请求一样明白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吗</a:t>
            </a:r>
            <a:r>
              <a:rPr lang="zh-CN" altLang="en-US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我没有这样的兔子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要是有的话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我一定奉送。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两个国王都无话可说了。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6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245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借助提示复述故事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给句子排序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冰释前嫌教训真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两国交战苦难深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停战议和释原因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飞来横祸两封信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38070" y="118028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④②③①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38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41080"/>
            <a:ext cx="10800272" cy="138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分别用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   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画出高个子国王来信和胖国王回信的完整内容。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8.jpeg" descr="source:si_idp85599772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257115" y="869728"/>
            <a:ext cx="1296364" cy="70748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3940" y="2185663"/>
            <a:ext cx="10972800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胖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国王说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你向我讨一只红眼睛的绿色兔子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怎么可以那样威吓我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en-US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zh-CN" altLang="en-US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高个子国王说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我没威吓你呀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我是说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请你送我一只红眼睛的绿色兔子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要不然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其他颜色的兔子也可以。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原来是这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样</a:t>
            </a:r>
            <a:r>
              <a:rPr lang="zh-CN" altLang="en-US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惜我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胖国王说。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我也想知道你回信的意思呢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高个子国王说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你说你没有这样的兔子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要是有的话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咦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我的回答不是和你的请求一样明白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吗</a:t>
            </a:r>
            <a:r>
              <a:rPr lang="zh-CN" altLang="en-US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我没有这样的兔子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要是有的话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我一定奉送。</a:t>
            </a: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505460" y="3931517"/>
            <a:ext cx="10743385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79582" y="4485752"/>
            <a:ext cx="1505254" cy="6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3" r="1420" b="23773"/>
          <a:stretch/>
        </p:blipFill>
        <p:spPr bwMode="auto">
          <a:xfrm>
            <a:off x="2196242" y="6252183"/>
            <a:ext cx="7775893" cy="246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719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两个国王最后都无话可说了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他们可能在想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8331" y="881109"/>
            <a:ext cx="1042070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如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果我们能心平气和地把信读完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弄明白对方的意思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就可以避免这场战争了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008565" y="1659327"/>
            <a:ext cx="22104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82482" y="2468329"/>
            <a:ext cx="1040949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82481" y="3217653"/>
            <a:ext cx="10004055" cy="69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808999" y="27706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87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0360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这个故事给了我们什么启示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下列说法错误的一项是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做事要平心静气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不要盲目冲动。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传达信息要把话说清楚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不能有歧义。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相互包容可以避免矛盾和冲突。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了解事物不能一知半解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凭主观臆断。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4979" y="17841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388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41079"/>
            <a:ext cx="11041812" cy="472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五、习作。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任选一题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急性子裁缝和慢性子顾客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为题写一篇习作。想象他们之间会发生怎样的故事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再写下来。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选一种动物作为主角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假如它失去了原来的主要特征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或是变得与原来完全相反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它的生活会有什么变化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又会发生哪些奇异的事情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请大胆想象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编一个童话故事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题目自拟。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578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4" y="861095"/>
            <a:ext cx="104034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读拼音写字词。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xìnɡ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做事认真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fù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经常受到大家的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kuā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jiǎnɡ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贼想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mò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fēi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lòu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比我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lì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)?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裁缝准备把这件长袖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chèn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shān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改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duǎn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33409" y="18876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性格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99371" y="18100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负责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26467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夸奖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3521" y="33463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莫非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8767" y="33921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1472" y="413051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厉害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29108" y="49568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衬衫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09122" y="57036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短袖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24540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下列关于故事内容的复述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表述错误的一项是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《漏》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借助图示和文字提示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把课文内容背诵下来就可以复述了。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《枣核》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可以想想哪些内容是最意想不到的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再用自己的话复述。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《慢性子裁缝和急性子顾客》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可以借助表格梳理内容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按时间顺序复述。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49229" y="15958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慢性子裁缝和急性子顾客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胖驴和瘦马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上面故事题目中都有两个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的人物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他们具有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的特征。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相关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相同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相反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相近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照样子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把下面的题目补充完整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的老鼠和胆小的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和矮个子叔叔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6685" y="18358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9961" y="25691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772" y="47774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胆大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25198" y="47774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6191" y="561236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高个子阿姨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5"/>
            <a:ext cx="109339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选择恰当的修饰词填在句子中。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呯的一下子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梆的一声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扑通一声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咔嚓一声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石头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落在地上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只听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树枝被风吹折了。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我把游泳圈一甩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跳进了水里。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全运会的赛场上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哨声一响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排球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被高高抛起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在空中划出一道优美的曲线。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5825" y="246375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99714" y="320019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95932" y="393887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2265" y="46462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26959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娘说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枣核呀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你一点儿不见长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我真为你愁得慌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转述别人的话并写下来时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要注意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先理解别人想表达的意思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改变人称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省略语气词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去掉标点符号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67487" y="1702175"/>
            <a:ext cx="7910422" cy="754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娘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枣核一点儿不见长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她真为枣核愁得慌。</a:t>
            </a:r>
            <a:endParaRPr lang="zh-CN" altLang="zh-CN" sz="32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29146" y="2561560"/>
            <a:ext cx="11031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93769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三、把下面的八字成语补充完整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并选词填空。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596" y="1576831"/>
            <a:ext cx="5416836" cy="19858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2264" y="1576831"/>
            <a:ext cx="5415915" cy="19471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82549" y="1900370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水来土掩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4126" y="2599540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耳听为虚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44207" y="1892514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不入虎穴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00532" y="2628265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近朱者赤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9705" y="3663845"/>
            <a:ext cx="104674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俗话说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只有敢于靠近火山的摄影家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才能拍摄到火山喷发那一刹那的壮观景象。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3141250" y="370253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不入虎穴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59207" y="37025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焉得虎子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24540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听别人说得天花乱坠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也不如亲眼见到更让人信服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正所谓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人们常说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这是告诉我们多跟品行端正的人接触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我们也会变得越来越优秀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而经常接触不良的环境和人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则会让人学坏。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231472" y="18358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眼见为实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18358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耳听为虚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4870" y="2724409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近朱者赤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近墨者黑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946407"/>
            <a:ext cx="1086493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四、阅读短文《国王的信》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前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有一个胖国王和一个高个子国王。这天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胖国王躺在睡椅上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听大臣念高个子国王的来信。信上说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请你送我一只红眼睛的绿色兔子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要不然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别念了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胖国王猛地从睡椅上跳下来说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要不然怎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样</a:t>
            </a:r>
            <a:r>
              <a:rPr lang="zh-CN" altLang="en-US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真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不讲理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840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1508</Words>
  <Application>Microsoft Office PowerPoint</Application>
  <PresentationFormat>宽屏</PresentationFormat>
  <Paragraphs>124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宋体</vt:lpstr>
      <vt:lpstr>方正黑体_GBK</vt:lpstr>
      <vt:lpstr>方正小标宋_GBK</vt:lpstr>
      <vt:lpstr>Calibri</vt:lpstr>
      <vt:lpstr>NEU-BZ</vt:lpstr>
      <vt:lpstr>方正书宋_GBK</vt:lpstr>
      <vt:lpstr>NEU-XT</vt:lpstr>
      <vt:lpstr>Arial</vt:lpstr>
      <vt:lpstr>方正大标宋简体</vt:lpstr>
      <vt:lpstr>方正仿宋_GBK</vt:lpstr>
      <vt:lpstr>Times New Roman</vt:lpstr>
      <vt:lpstr>微软雅黑</vt:lpstr>
      <vt:lpstr>方正隶变_GBK</vt:lpstr>
      <vt:lpstr>汉仪雅酷黑 95W</vt:lpstr>
      <vt:lpstr>方正楷体_GBK</vt:lpstr>
      <vt:lpstr>Wingdings</vt:lpstr>
      <vt:lpstr>方正大标宋_GBK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256</cp:revision>
  <dcterms:created xsi:type="dcterms:W3CDTF">2019-06-19T02:08:00Z</dcterms:created>
  <dcterms:modified xsi:type="dcterms:W3CDTF">2026-03-28T01:12:33Z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