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4" r:id="rId4"/>
    <p:sldId id="535" r:id="rId5"/>
    <p:sldId id="537" r:id="rId6"/>
    <p:sldId id="536" r:id="rId7"/>
    <p:sldId id="527" r:id="rId8"/>
    <p:sldId id="538" r:id="rId9"/>
    <p:sldId id="539" r:id="rId10"/>
    <p:sldId id="540" r:id="rId11"/>
    <p:sldId id="541" r:id="rId12"/>
    <p:sldId id="542" r:id="rId13"/>
    <p:sldId id="528" r:id="rId14"/>
    <p:sldId id="543" r:id="rId15"/>
    <p:sldId id="529" r:id="rId16"/>
    <p:sldId id="544" r:id="rId17"/>
    <p:sldId id="545" r:id="rId18"/>
    <p:sldId id="546" r:id="rId19"/>
    <p:sldId id="547" r:id="rId20"/>
    <p:sldId id="498" r:id="rId21"/>
    <p:sldId id="427" r:id="rId22"/>
  </p:sldIdLst>
  <p:sldSz cx="12192000" cy="6858000"/>
  <p:notesSz cx="6858000" cy="9144000"/>
  <p:embeddedFontLst>
    <p:embeddedFont>
      <p:font typeface="NEU-HZ" pitchFamily="2" charset="-122"/>
      <p:regular r:id="rId23"/>
      <p:italic r:id="rId24"/>
    </p:embeddedFont>
    <p:embeddedFont>
      <p:font typeface="方正大标宋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方正书宋_GBK" pitchFamily="65" charset="-122"/>
      <p:regular r:id="rId27"/>
    </p:embeddedFont>
    <p:embeddedFont>
      <p:font typeface="方正大标宋简体" charset="-122"/>
      <p:regular r:id="rId28"/>
    </p:embeddedFont>
    <p:embeddedFont>
      <p:font typeface="方正仿宋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方正小标宋_GBK" pitchFamily="65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NEU-BZ" pitchFamily="2" charset="-122"/>
      <p:regular r:id="rId36"/>
      <p:bold r:id="rId37"/>
      <p:italic r:id="rId38"/>
      <p:boldItalic r:id="rId39"/>
    </p:embeddedFont>
    <p:embeddedFont>
      <p:font typeface="方正隶变_GBK" pitchFamily="65" charset="-122"/>
      <p:regular r:id="rId40"/>
    </p:embeddedFont>
    <p:embeddedFont>
      <p:font typeface="方正黑体_GBK" pitchFamily="65" charset="-122"/>
      <p:regular r:id="rId41"/>
    </p:embeddedFont>
    <p:embeddedFont>
      <p:font typeface="微软雅黑" pitchFamily="34" charset="-122"/>
      <p:regular r:id="rId42"/>
      <p:bold r:id="rId43"/>
    </p:embeddedFont>
    <p:embeddedFont>
      <p:font typeface="方正楷体_GBK" pitchFamily="65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5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灰  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体会人物的内心活动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我可不能告诉他灰雀是我捉走的。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我明天必须把灰雀放回来。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他这么喜欢灰雀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明天我就把它放回来。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男孩已经把灰雀送回来了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我不必再问男孩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那样会伤害他的自尊心的。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男孩看看列宁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会飞回来的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一定会飞回来的。它还活着。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男孩在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74182" y="59245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670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体会人物的内心活动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我可不能告诉他灰雀是我捉走的。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我明天必须把灰雀放回来。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他这么喜欢灰雀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明天我就把它放回来。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男孩已经把灰雀送回来了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我不必再问男孩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那样会伤害他的自尊心的。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一定会飞回来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男孩肯定地说。男孩在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99626" y="51786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384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体会人物的内心活动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我可不能告诉他灰雀是我捉走的。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我明天必须把灰雀放回来。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他这么喜欢灰雀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明天我就把它放回来。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男孩已经把灰雀送回来了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我不必再问男孩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那样会伤害他的自尊心的。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列宁看看男孩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又看看灰雀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微笑着说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灰雀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昨天你到哪儿去了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列宁在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0930" y="59005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765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灰雀在树枝间来回跳动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婉转地歌唱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非常惹人喜爱。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句中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把灰雀当作人来写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赋予灰雀以人的行为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写出了灰雀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的特点。我能照样子写一写河岸边的垂柳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52261" y="23993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歌唱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67267" y="32617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叫声好听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221" y="3810096"/>
            <a:ext cx="1015064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3238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岸边的垂柳低着头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欣赏着自己在水中的倒影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他在周围的树林中找遍了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也没有找到。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这句话是写列宁找灰雀的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330941" y="207641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710" y="3205445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列宁对灰雀的关心和担心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273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第二天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列宁来到白桦树下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果然又看到那只灰雀欢蹦乱跳地在枝头歌唱。那个男孩站在白桦树旁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低着头。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列宁看看男孩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又看看灰雀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微笑着说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灰雀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昨天你到哪儿去了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当然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灰雀没有告诉列宁昨天它去哪儿了。列宁也没再问那个男孩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因为他已经知道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男孩是诚实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选文主要写了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事。我从中能体会到男孩为自己的错误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行为而感到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惭愧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列宁为男孩的诚实而感到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惭愧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后两空填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671335" y="861094"/>
            <a:ext cx="78405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男孩认识到自己的错误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把灰雀放回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14069" y="16533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2311" y="2476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40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2966"/>
            <a:ext cx="11006455" cy="605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想象一下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面对知错就改的男孩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灰雀与列宁会有怎样的对话呢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列宁看看男孩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又看看灰雀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微笑着说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你好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灰雀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昨天你到哪儿去了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灰雀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列宁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511629" y="35818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094" y="3402905"/>
            <a:ext cx="1000626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昨天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有个小朋友带我去他家做客了。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41443" y="5130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欣慰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093" y="4972120"/>
            <a:ext cx="1000626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8786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那一定是一次愉快的旅行。我很高兴你能安全回来。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966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为什么说男孩是诚实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810088"/>
            <a:ext cx="11006454" cy="2360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因为男孩意识到了自己的错误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承认灰雀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还活着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承诺它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一定会飞回来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并遵照约定把灰雀放回了公园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所以说男孩是诚实的。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342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你想对小男孩说什么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写下来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73" y="1927320"/>
            <a:ext cx="1100645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小朋友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我们要爱惜和保护小动物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你以后不要再抓灰雀了。你知错就改、诚实守信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是一个好孩子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值得表扬。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738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04365"/>
            <a:ext cx="10896279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860" y="2078112"/>
            <a:ext cx="1089627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和爸爸在小路上散步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看到路边有一只惹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ně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rě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人喜爱的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fěn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sè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胸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xiōnɡ</a:t>
            </a:r>
            <a:r>
              <a:rPr lang="zh-CN" altLang="zh-CN" sz="320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xōnɡ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 )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脯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pǔ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pú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má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què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kě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xī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它受伤了。我说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爸爸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把它带回去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bìnɡ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吧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它在这儿会死掉的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我可以喂它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ɡǔ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lì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zhě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面包渣。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爸爸同意我把它带回了家。几天后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它又</a:t>
            </a:r>
            <a:r>
              <a:rPr lang="zh-CN" altLang="zh-CN" sz="32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u="sng" smtClean="0">
                <a:latin typeface="NEU-XT"/>
                <a:ea typeface="宋体"/>
                <a:cs typeface="Times New Roman"/>
              </a:rPr>
              <a:t>                       </a:t>
            </a:r>
            <a:r>
              <a:rPr lang="zh-CN" altLang="zh-CN" sz="32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我就把它放走了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它绕着我飞了几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biàn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便停在不远处的树枝上唱着婉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wán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wǎn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转的歌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wànɡ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着和它挥手说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再见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47719" y="30249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30371" y="24173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36087" y="30449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0082" y="61653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12716"/>
            <a:ext cx="1122533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根据提示在横线处填上恰当的四字词语。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男孩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AABB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我没看见。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列宁看着那两只在枝头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表示动作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ABAC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式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含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惹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字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的鸟儿呀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教室里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含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雀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字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同学们都在聚精会神地看书。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231472" y="21827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吞吞吐吐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45244" y="29407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欢蹦乱跳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8825" y="3604431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自言自语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57475" y="36576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惹人喜爱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05342" y="50703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鸦雀无声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7860" y="874912"/>
            <a:ext cx="10896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根据语境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看拼音写字词。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“○”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圈出加点字的正确读音。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在语段中的横线上填入带有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字的四字词语来描写麻雀的动作。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5040" y="1857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粉色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7016" y="18940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麻雀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03355" y="18629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06866" y="26279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养病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75793" y="26279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谷粒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3566" y="26279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或者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2695" y="34323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75793" y="34323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仰望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55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04365"/>
            <a:ext cx="10896279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860" y="2078112"/>
            <a:ext cx="1089627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和爸爸在小路上散步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看到路边有一只惹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ně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rě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人喜爱的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fěn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sè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胸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xiōnɡ</a:t>
            </a:r>
            <a:r>
              <a:rPr lang="zh-CN" altLang="zh-CN" sz="320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xōnɡ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 )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脯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pǔ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pú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má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què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kě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xī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它受伤了。我说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爸爸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把它带回去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bìnɡ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吧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它在这儿会死掉的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我可以喂它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ɡǔ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lì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zhě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面包渣。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爸爸同意我把它带回了家。几天后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它又</a:t>
            </a:r>
            <a:r>
              <a:rPr lang="zh-CN" altLang="zh-CN" sz="32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u="sng" smtClean="0">
                <a:latin typeface="NEU-XT"/>
                <a:ea typeface="宋体"/>
                <a:cs typeface="Times New Roman"/>
              </a:rPr>
              <a:t>                       </a:t>
            </a:r>
            <a:r>
              <a:rPr lang="zh-CN" altLang="zh-CN" sz="32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我就把它放走了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它绕着我飞了几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biàn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便停在不远处的树枝上唱着婉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wán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wǎn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转的歌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wànɡ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着和它挥手说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再见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47719" y="30249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30371" y="24173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36087" y="30449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0082" y="61653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048127" y="2249693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710963" y="2851803"/>
            <a:ext cx="1125732" cy="54110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673894" y="290134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00</a:t>
            </a:r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341512" y="6045876"/>
            <a:ext cx="919046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00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230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7860" y="874912"/>
            <a:ext cx="10896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根据语境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看拼音写字词。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“○”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圈出加点字的正确读音。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在语段中的横线上填入带有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字的四字词语来描写麻雀的动作。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5040" y="1857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粉色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7016" y="18940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麻雀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03355" y="18629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06866" y="26279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养病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75793" y="26279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谷粒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3566" y="26279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或者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42695" y="34323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75793" y="34323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仰望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64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04365"/>
            <a:ext cx="10896279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860" y="2078112"/>
            <a:ext cx="1089627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和爸爸在小路上散步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看到路边有一只惹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ně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rě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人喜爱的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fěn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sè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胸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xiōnɡ</a:t>
            </a:r>
            <a:r>
              <a:rPr lang="zh-CN" altLang="zh-CN" sz="3200">
                <a:solidFill>
                  <a:srgbClr val="A46AA6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xōnɡ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 )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脯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pǔ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pú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má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què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kě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xī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它受伤了。我说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爸爸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把它带回去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bìnɡ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吧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它在这儿会死掉的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我可以喂它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ɡǔ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lì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⑥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zhě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面包渣。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爸爸同意我把它带回了家。几天后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它又</a:t>
            </a:r>
            <a:r>
              <a:rPr lang="zh-CN" altLang="zh-CN" sz="32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u="sng" smtClean="0">
                <a:latin typeface="NEU-XT"/>
                <a:ea typeface="宋体"/>
                <a:cs typeface="Times New Roman"/>
              </a:rPr>
              <a:t>                       </a:t>
            </a:r>
            <a:r>
              <a:rPr lang="zh-CN" altLang="zh-CN" sz="32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我就把它放走了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它绕着我飞了几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biàn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便停在不远处的树枝上唱着婉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wán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wǎn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转的歌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⑧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wànɡ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着和它挥手说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再见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47719" y="30249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30371" y="24173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36087" y="30449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0082" y="61653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0048127" y="2249693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710963" y="2851803"/>
            <a:ext cx="1125732" cy="54110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7673894" y="290134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00</a:t>
            </a:r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341512" y="6045876"/>
            <a:ext cx="919046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00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1098" y="45924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欢蹦乱跳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640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下面加点字读音不相同的一项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颗粒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站立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力量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仰望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养病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氧气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蜡烛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可惜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猎人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冻死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感动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挖洞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60143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70992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4625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57972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79731" y="36252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4624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1699" y="44956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95188" y="44956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4623" y="44915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57971" y="52296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06883" y="51913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71982" y="52112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4424" y="18218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下面词语中没有错别字的一项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效外　肯定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谷粒　或者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粉红　城实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胸脯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排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烈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4732" y="10638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58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体会人物的内心活动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我可不能告诉他灰雀是我捉走的。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我明天必须把灰雀放回来。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他这么喜欢灰雀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明天我就把它放回来。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男孩已经把灰雀送回来了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我不必再问男孩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那样会伤害他的自尊心的。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男孩说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我没看见。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男孩在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5077" y="51184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290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1159</Words>
  <Application>Microsoft Office PowerPoint</Application>
  <PresentationFormat>自定义</PresentationFormat>
  <Paragraphs>196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NEU-HZ</vt:lpstr>
      <vt:lpstr>方正大标宋_GBK</vt:lpstr>
      <vt:lpstr>NEU-XT</vt:lpstr>
      <vt:lpstr>方正书宋_GBK</vt:lpstr>
      <vt:lpstr>Wingdings</vt:lpstr>
      <vt:lpstr>方正大标宋简体</vt:lpstr>
      <vt:lpstr>汉仪雅酷黑 95W</vt:lpstr>
      <vt:lpstr>方正仿宋_GBK</vt:lpstr>
      <vt:lpstr>华文宋体</vt:lpstr>
      <vt:lpstr>方正小标宋_GBK</vt:lpstr>
      <vt:lpstr>Times New Roman</vt:lpstr>
      <vt:lpstr>Calibri</vt:lpstr>
      <vt:lpstr>NEU-BZ</vt:lpstr>
      <vt:lpstr>方正隶变_GBK</vt:lpstr>
      <vt:lpstr>方正黑体_GBK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254</cp:revision>
  <dcterms:created xsi:type="dcterms:W3CDTF">2019-06-19T02:08:00Z</dcterms:created>
  <dcterms:modified xsi:type="dcterms:W3CDTF">2026-03-27T08:33:02Z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