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507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书宋_GBK" panose="03000509000000000000" pitchFamily="65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隶变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楷体_GBK" panose="03000509000000000000" pitchFamily="65" charset="-122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文园地七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695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一、四季美景带给我们美好的感受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请你补全下面描写四季特点的词语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然后选择其中一个词语写一句话。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柳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莺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燕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)(    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争鸣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百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齐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五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)(          )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登 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)(    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累累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淡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秋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)(           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755" y="249397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20345" y="24939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27455" y="24939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3074" y="251028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46907" y="252507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16019" y="249397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21755" y="321350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20344" y="321785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72579" y="321350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35556" y="321350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46907" y="321350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16018" y="330958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80250" y="40291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39622" y="401663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40258" y="400757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84150" y="399467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3845" y="4753635"/>
            <a:ext cx="103696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百花齐放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春天来了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公园里百花齐放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吸引了大量的游客。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50420" y="5594431"/>
            <a:ext cx="1028276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30294" y="6307543"/>
            <a:ext cx="1028276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8175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二、请仿照例子围绕一个意思写句子。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这地方的火烧云变化极多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一会儿红彤彤的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一会儿金灿灿的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一会儿半紫半黄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一会儿半灰半百合色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307918"/>
            <a:ext cx="1045588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妈妈在家里忙个不停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一会儿洗衣服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一会儿拖地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一会儿做饭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一会儿洗碗。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5552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三、根据古诗《大林寺桃花》完成练习。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描写诗人意外发现山中桃花盛开的诗句是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诗中表达诗人惜春、寻春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最终意外找到春天踪迹的诗句是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407013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长恨春归无觅处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33223" y="407012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不知转入此中来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8196" y="243621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人间四月芳菲尽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3223" y="243621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山寺桃花始盛开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5552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这首诗表达了诗人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的心情。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悲伤、失落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惊喜、热爱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愤怒、不满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5569" y="12147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997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278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四、用下面的词语写一写大熊猫的外貌特点。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胖胖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短短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白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毛茸茸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圆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圆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991" y="3046308"/>
            <a:ext cx="10795923" cy="3100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胖胖的大熊猫人见人爱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尾巴短短的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皮毛滑滑的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头和身子是白的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四肢是黑的。它头上长着一对毛茸茸的黑耳朵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脸上还有两个圆圆的黑眼圈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可爱极了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488</Words>
  <Application>Microsoft Office PowerPoint</Application>
  <PresentationFormat>宽屏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方正大标宋_GBK</vt:lpstr>
      <vt:lpstr>Calibri</vt:lpstr>
      <vt:lpstr>Arial</vt:lpstr>
      <vt:lpstr>方正书宋_GBK</vt:lpstr>
      <vt:lpstr>Times New Roman</vt:lpstr>
      <vt:lpstr>NEU-HZ</vt:lpstr>
      <vt:lpstr>方正隶变_GBK</vt:lpstr>
      <vt:lpstr>方正大标宋简体</vt:lpstr>
      <vt:lpstr>方正黑体_GBK</vt:lpstr>
      <vt:lpstr>方正仿宋_GBK</vt:lpstr>
      <vt:lpstr>微软雅黑</vt:lpstr>
      <vt:lpstr>方正楷体_GBK</vt:lpstr>
      <vt:lpstr>方正小标宋_GBK</vt:lpstr>
      <vt:lpstr>NEU-BZ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2026-03-27T06:58:32Z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