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6" r:id="rId7"/>
    <p:sldId id="534" r:id="rId8"/>
    <p:sldId id="535" r:id="rId9"/>
    <p:sldId id="529" r:id="rId10"/>
    <p:sldId id="530" r:id="rId11"/>
    <p:sldId id="531" r:id="rId12"/>
    <p:sldId id="532" r:id="rId13"/>
    <p:sldId id="539" r:id="rId14"/>
    <p:sldId id="540" r:id="rId15"/>
    <p:sldId id="537" r:id="rId16"/>
    <p:sldId id="538" r:id="rId17"/>
    <p:sldId id="498" r:id="rId18"/>
    <p:sldId id="522" r:id="rId19"/>
    <p:sldId id="427" r:id="rId20"/>
  </p:sldIdLst>
  <p:sldSz cx="12192000" cy="6858000"/>
  <p:notesSz cx="6858000" cy="9144000"/>
  <p:embeddedFontLst>
    <p:embeddedFont>
      <p:font typeface="方正魏碑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NEU-XT" panose="02020503000000020003" pitchFamily="18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大标宋_GBK" panose="03000509000000000000" pitchFamily="65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方正楷体_GBK" panose="03000509000000000000" pitchFamily="65" charset="-122"/>
      <p:regular r:id="rId32"/>
    </p:embeddedFont>
    <p:embeddedFont>
      <p:font typeface="方正隶变_GBK" panose="03000509000000000000" pitchFamily="65" charset="-122"/>
      <p:regular r:id="rId33"/>
    </p:embeddedFont>
    <p:embeddedFont>
      <p:font typeface="方正仿宋_GBK" panose="03000509000000000000" pitchFamily="65" charset="-122"/>
      <p:regular r:id="rId34"/>
    </p:embeddedFont>
    <p:embeddedFont>
      <p:font typeface="NEU-HZ" panose="02010600010101010101" pitchFamily="2" charset="-122"/>
      <p:regular r:id="rId35"/>
      <p:italic r:id="rId36"/>
    </p:embeddedFont>
    <p:embeddedFont>
      <p:font typeface="方正书宋_GBK" panose="03000509000000000000" pitchFamily="65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方正小标宋_GBK" panose="03000509000000000000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4.jp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第七单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670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六、先把古诗补写完整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再完成右边的练习。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366" y="1576831"/>
            <a:ext cx="84366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大林寺桃花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白居易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人间四月芳菲尽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长恨春归无觅处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。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140514" y="399249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山寺桃花始盛开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0514" y="551936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不知转入此中来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5"/>
            <a:ext cx="108434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读完这首古诗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我知道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在四月里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山下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而山寺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桃花刚刚盛开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百花凋零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结合诗句发挥想象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用自己的话把下面的句子补充完整。</a:t>
            </a: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感到非常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不禁感叹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433967" y="10666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296" y="18272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1333" y="326175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大林寺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1437" y="326175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盛开的桃花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0991" y="40442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欣喜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981" y="3881168"/>
            <a:ext cx="10015268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原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来春天并未离去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只不过是像小孩子跟人捉迷藏一样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偷偷地躲到这山上来了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072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七、阅读短文《黄昏的乡村真美》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渐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渐地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黄昏来临了。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夕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阳像喝多了酒的红脸汉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醉倒在山那边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把水和天映得一半通红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一半金黄。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草呀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都在徐徐晚风的吹拂下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安静地睡了。夜来香们却精神十足地梳妆打扮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准备迎接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黄昏音乐会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她们用绚丽的晚霞做胭脂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涂红娇美的脸蛋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用金色的阳</a:t>
            </a:r>
            <a:r>
              <a:rPr lang="zh-CN" altLang="zh-CN" sz="3400" u="wavy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光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072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wavy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长裙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套在柔韧的腰肢上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向小河哥哥要一朵浪花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插在自己五彩的秀发上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园里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西红柿红彤彤地挂在枝头。茄子像一个个紫灯笼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正冲着你甜甜地笑呢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藤上挂着的黄瓜、丝瓜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绿油油的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可爱极了。在夕阳的照射下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菜园里的果实都镶上了一道金边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看起来有点神秘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08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0728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塘里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美丽的睡莲绽放着它那娇嫩的花瓣。夕阳下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几个调皮的男孩子在水边捉小鱼小虾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他们的皮肤已经被晒得黝黑黝黑的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随着夕阳渐渐西下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睡莲的花瓣慢慢合拢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在天边晚霞的映衬下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睡莲也成了红色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村的黄昏是秀美的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是恬静的。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29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21066"/>
            <a:ext cx="10873560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她们用绚丽的晚霞做胭脂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涂红娇美的脸蛋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用金色的阳</a:t>
            </a:r>
            <a:r>
              <a:rPr lang="zh-CN" altLang="zh-CN" sz="3400" u="wavy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光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做长裙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套在柔韧的腰肢上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向小河哥哥要一朵浪花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插在自己五彩的秀发上</a:t>
            </a:r>
            <a:r>
              <a:rPr lang="en-US" altLang="zh-CN" sz="3400" u="wavy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125" y="3167389"/>
            <a:ext cx="106191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读短文中画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夜来香分别用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来打扮自己。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3.jpeg" descr="source:si_idp907055056;FounderCES"/>
          <p:cNvPicPr/>
          <p:nvPr/>
        </p:nvPicPr>
        <p:blipFill rotWithShape="1">
          <a:blip r:embed="rId5"/>
          <a:srcRect t="27768" b="28114"/>
          <a:stretch/>
        </p:blipFill>
        <p:spPr>
          <a:xfrm>
            <a:off x="3638069" y="3433313"/>
            <a:ext cx="1120231" cy="2587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97778" y="32297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9983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7643" y="40120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浪花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259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0325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短文中把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比作红脸汉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比作紫灯笼。请你用这种方法描写你看过的黄昏美景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4013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夕阳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5409" y="9464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茄子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7057" y="2498618"/>
            <a:ext cx="80887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落日的余晖给大地铺上了一块金色的地毯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454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9159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画出短文的中心句。短文围绕这句话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endParaRPr lang="en-US" altLang="zh-CN" sz="34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三处地方的景色。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139" y="3016360"/>
            <a:ext cx="6401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u="sng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乡村的黄昏是秀美的</a:t>
            </a:r>
            <a:r>
              <a:rPr lang="en-US" altLang="zh-CN" sz="3400" u="sng" dirty="0">
                <a:solidFill>
                  <a:srgbClr val="E72582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是恬静的。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094" y="17021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299" y="16821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菜园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63417" y="17021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池塘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1239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八、习作。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喜欢大熊猫吗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你了解大熊猫吗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大熊猫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为话题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写一篇关于大熊猫的习作。可以写写你对大熊猫的了解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也可以写一篇童话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让大熊猫在里面大展身手。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一、选出每组词语中读音错误的一项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并订正。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蔓延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省略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lüè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误项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揉眼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róu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kuànɡ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劲吹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误项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9689" y="32592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2434" y="32592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màn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9688" y="53468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2434" y="5320961"/>
            <a:ext cx="982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jìnɡ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8100" y="24678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80038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30273" y="24678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8100" y="45726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67895" y="45726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87435" y="45602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72782" cy="4133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二、下列各组词语中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都含有一个错别字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先用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标出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再把正确的词写在括号里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模糊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寂　　降落　　笑莹莹　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余晖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闪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烁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篷篷　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9437" y="32937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笑盈盈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79437" y="43247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乱蓬蓬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096000" y="3849507"/>
            <a:ext cx="1505254" cy="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035618" y="4873175"/>
            <a:ext cx="1505254" cy="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052772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三、给句中的加点字选择正确的解释。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压制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抑制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把饮料等放在冰箱里或同冰、冷水放在一起使凉。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洪水来临前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村支书镇定地指挥群众撤离。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我认为夏天最幸福的事就是一家人坐在一起吃冰镇西瓜。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警察一到现场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闹事的人就被镇住了。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65620" y="33263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48982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66880" y="57192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84306" y="36187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085284" y="43483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98288" y="58885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0526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请根据积累的好词好句完成练习。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好词</a:t>
            </a:r>
            <a:r>
              <a:rPr lang="en-US" altLang="zh-CN" sz="3400" dirty="0">
                <a:latin typeface="方正魏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没精打采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若隐若现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细声细气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)[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选词填空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表姐非常温柔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不管跟谁说话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4856" y="40528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细声细气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575310"/>
            <a:ext cx="821584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94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3481" y="861094"/>
            <a:ext cx="1072613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3400" dirty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句</a:t>
            </a:r>
            <a:r>
              <a:rPr lang="en-US" altLang="zh-CN" sz="3400" dirty="0">
                <a:latin typeface="方正魏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聪明的苍耳自己不会动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却能巴在小动物的身上作免费的长途旅行。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)[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批注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免费的长途旅行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写出了苍耳的移动方式。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)[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239" y="1025771"/>
            <a:ext cx="10294811" cy="144138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0734" y="2110475"/>
            <a:ext cx="364384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</a:t>
            </a:r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8747" y="24871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61222"/>
            <a:ext cx="1015395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踮着脚尖掠过草地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带着蒲公英的种子一起到空中舞蹈。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482657" y="4767513"/>
            <a:ext cx="84125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39171" y="5623215"/>
            <a:ext cx="98559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0502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8"/>
            <a:ext cx="1078301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下面的例句是围绕一个意思来写的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请你照样子写一写。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伯伯家养的鸽子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尖尖的嘴巴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红红的眼睛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漂亮极啦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444" y="2890391"/>
            <a:ext cx="10302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奶奶家养的小狗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圆圆的脑袋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短短的尾巴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可爱极啦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03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五、把词语补充完整并完成练习。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绿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歌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舞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百鸟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齐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丰登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硕果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秋高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272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9273" y="1827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1356" y="26381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9605" y="26381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8737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8931" y="34089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7288" y="41532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9956" y="4219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9886" y="18272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94684" y="18272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15418" y="26381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83161" y="26381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30119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10313" y="34188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26611" y="42198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0313" y="41995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95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94179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上面的词语中描写秋天的有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描写春天的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我还能写出类似的描写季节的词语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235814" y="12061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⑤⑥⑦⑧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1895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①②③④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3844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春暖花开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9361" y="42158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烈日炎炎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1423</Words>
  <Application>Microsoft Office PowerPoint</Application>
  <PresentationFormat>宽屏</PresentationFormat>
  <Paragraphs>165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方正魏碑_GBK</vt:lpstr>
      <vt:lpstr>方正黑体_GBK</vt:lpstr>
      <vt:lpstr>NEU-BZ</vt:lpstr>
      <vt:lpstr>宋体</vt:lpstr>
      <vt:lpstr>汉仪雅酷黑 95W</vt:lpstr>
      <vt:lpstr>华文宋体</vt:lpstr>
      <vt:lpstr>Arial</vt:lpstr>
      <vt:lpstr>NEU-XT</vt:lpstr>
      <vt:lpstr>方正大标宋简体</vt:lpstr>
      <vt:lpstr>Wingdings</vt:lpstr>
      <vt:lpstr>Times New Roman</vt:lpstr>
      <vt:lpstr>方正大标宋_GBK</vt:lpstr>
      <vt:lpstr>微软雅黑</vt:lpstr>
      <vt:lpstr>方正楷体_GBK</vt:lpstr>
      <vt:lpstr>方正隶变_GBK</vt:lpstr>
      <vt:lpstr>方正仿宋_GBK</vt:lpstr>
      <vt:lpstr>NEU-HZ</vt:lpstr>
      <vt:lpstr>方正书宋_GBK</vt:lpstr>
      <vt:lpstr>Calibri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259</cp:revision>
  <dcterms:created xsi:type="dcterms:W3CDTF">2019-06-19T02:08:00Z</dcterms:created>
  <dcterms:modified xsi:type="dcterms:W3CDTF">2026-03-28T06:18:34Z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