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11" r:id="rId7"/>
    <p:sldId id="510" r:id="rId8"/>
    <p:sldId id="427" r:id="rId9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简体" panose="02010600030101010101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黑体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隶变_GBK" panose="03000509000000000000" pitchFamily="65" charset="-122"/>
      <p:regular r:id="rId26"/>
    </p:embeddedFont>
    <p:embeddedFont>
      <p:font typeface="方正仿宋_GBK" panose="03000509000000000000" pitchFamily="65" charset="-122"/>
      <p:regular r:id="rId27"/>
    </p:embeddedFont>
    <p:embeddedFont>
      <p:font typeface="NEU-XT" panose="02020503000000020003" pitchFamily="18" charset="-122"/>
      <p:regular r:id="rId28"/>
    </p:embeddedFont>
    <p:embeddedFont>
      <p:font typeface="方正小标宋_GBK" panose="03000509000000000000" pitchFamily="65" charset="-122"/>
      <p:regular r:id="rId29"/>
    </p:embeddedFont>
    <p:embeddedFont>
      <p:font typeface="方正楷体_GBK" panose="03000509000000000000" pitchFamily="65" charset="-122"/>
      <p:regular r:id="rId30"/>
    </p:embeddedFont>
    <p:embeddedFont>
      <p:font typeface="Cambria Math" panose="02040503050406030204" pitchFamily="18" charset="0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png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童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年的水墨画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5"/>
            <a:ext cx="108002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一、下列加点字的读音有误的一项是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cuì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浪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làng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翅膀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chuí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染色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rǎn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拨打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墨画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4112" y="11630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9003" y="24769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379953" y="25221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06853" y="24769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31418" y="24769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08252" y="35177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77450" y="35177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70816" y="35177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67367" y="35004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62774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二、下列词语中书写全对的一项是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墨水　柒绿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竹杆　梳装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戏耍　拨动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斗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抖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7297" y="11975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70894" y="3374498"/>
            <a:ext cx="402434" cy="4024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70478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三、加偏旁组成新字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085" y="1702173"/>
            <a:ext cx="10815445" cy="154225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408271" y="1795312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拨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1" y="1795312"/>
                <a:ext cx="742511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521996" y="1795311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拨动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996" y="1795311"/>
                <a:ext cx="1178528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448615" y="2558254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泼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8615" y="2558254"/>
                <a:ext cx="742511" cy="61555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521996" y="2558254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活泼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996" y="2558254"/>
                <a:ext cx="1178528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077763" y="1795311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抖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7763" y="1795311"/>
                <a:ext cx="742511" cy="61555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6211892" y="1795310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抖落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892" y="1795310"/>
                <a:ext cx="1178528" cy="615553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5077762" y="2552822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料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7762" y="2552822"/>
                <a:ext cx="742511" cy="615553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6250197" y="2547240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材料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0197" y="2547240"/>
                <a:ext cx="1178528" cy="615553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8761242" y="1795310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浪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1242" y="1795310"/>
                <a:ext cx="742511" cy="615553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8697616" y="2531538"/>
                <a:ext cx="74251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娘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7616" y="2531538"/>
                <a:ext cx="742511" cy="615553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9855892" y="1795310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波浪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5892" y="1795310"/>
                <a:ext cx="1178528" cy="615553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9849173" y="2519867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姑娘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9173" y="2519867"/>
                <a:ext cx="1178528" cy="615553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21066"/>
            <a:ext cx="1080889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清爽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清清爽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爽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　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太阳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一样火热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一样平静　　　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一样松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软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79948" y="21378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10331" y="213781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明明亮亮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3122" y="43720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湖面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7823" y="42771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棉花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595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21066"/>
            <a:ext cx="1080889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胖乎乎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的小手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 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)(    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的雨珠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)(    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的山花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)(    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的斗笠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5378" y="22492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串串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5295" y="224923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亮晶晶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5378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朵朵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7658" y="32339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红艳艳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5378" y="43327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顶顶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5666" y="43628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尖尖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449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06571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松树刚洗过澡一身清清爽爽。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仿写拟人句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山溪像绿玉带一样平静。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仿写比喻句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人影给溪水染绿了。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9418" y="2382344"/>
            <a:ext cx="766600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月亮盖上了头纱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朦朦胧胧的。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949759"/>
            <a:ext cx="773856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公路像一把巨大的直尺一样直。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418" y="5471008"/>
            <a:ext cx="421782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人影被溪水染绿了。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936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360</Words>
  <Application>Microsoft Office PowerPoint</Application>
  <PresentationFormat>宽屏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华文宋体</vt:lpstr>
      <vt:lpstr>方正隶变_GBK</vt:lpstr>
      <vt:lpstr>方正仿宋_GBK</vt:lpstr>
      <vt:lpstr>Wingdings</vt:lpstr>
      <vt:lpstr>宋体</vt:lpstr>
      <vt:lpstr>汉仪雅酷黑 95W</vt:lpstr>
      <vt:lpstr>NEU-XT</vt:lpstr>
      <vt:lpstr>方正小标宋_GBK</vt:lpstr>
      <vt:lpstr>方正楷体_GBK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2026-03-26T23:54:44Z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