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33" r:id="rId6"/>
    <p:sldId id="534" r:id="rId7"/>
    <p:sldId id="529" r:id="rId8"/>
    <p:sldId id="535" r:id="rId9"/>
    <p:sldId id="530" r:id="rId10"/>
    <p:sldId id="531" r:id="rId11"/>
    <p:sldId id="536" r:id="rId12"/>
    <p:sldId id="537" r:id="rId13"/>
    <p:sldId id="538" r:id="rId14"/>
    <p:sldId id="532" r:id="rId15"/>
    <p:sldId id="539" r:id="rId16"/>
    <p:sldId id="498" r:id="rId17"/>
    <p:sldId id="427" r:id="rId18"/>
  </p:sldIdLst>
  <p:sldSz cx="12192000" cy="6858000"/>
  <p:notesSz cx="6858000" cy="9144000"/>
  <p:embeddedFontLst>
    <p:embeddedFont>
      <p:font typeface="方正小标宋_GBK" pitchFamily="65" charset="-122"/>
      <p:regular r:id="rId19"/>
    </p:embeddedFont>
    <p:embeddedFont>
      <p:font typeface="华文宋体" pitchFamily="2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隶变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方正大标宋简体" charset="-122"/>
      <p:regular r:id="rId28"/>
    </p:embeddedFont>
    <p:embeddedFont>
      <p:font typeface="NEU-YT1-S92" pitchFamily="18" charset="-122"/>
      <p:regular r:id="rId29"/>
    </p:embeddedFont>
    <p:embeddedFont>
      <p:font typeface="方正书宋_GBK" pitchFamily="65" charset="-122"/>
      <p:regular r:id="rId30"/>
    </p:embeddedFont>
    <p:embeddedFont>
      <p:font typeface="方正黑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微软雅黑" pitchFamily="34" charset="-122"/>
      <p:regular r:id="rId34"/>
      <p:bold r:id="rId35"/>
    </p:embeddedFont>
    <p:embeddedFont>
      <p:font typeface="方正仿宋_GBK" pitchFamily="65" charset="-122"/>
      <p:regular r:id="rId36"/>
    </p:embeddedFon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NEU-XT" pitchFamily="18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181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六、阅读短文《捉迷藏》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天空和大地是一对好朋友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它们玩起捉迷藏的游戏来。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预备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开始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大地想要躲起来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天空老是笑嘻嘻地盯着它。朵朵红云飘呀飘呀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飘成两个好大的酒窝。天空想要躲起来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大地老是仰着脸儿望着它。黄昏的风吹得大树和小草又拍手又弯腰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看见啦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看见啦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怎么办呢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黑夜来啦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帮帮你们俩的忙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它用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一床厚厚的毯子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把大地盖上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把天空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遮住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181"/>
            <a:ext cx="11006455" cy="5701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地上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的灯孩子眨眨眼睛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告诉天空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大地在这儿呢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天上的星孩子眨眨眼睛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告诉大地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天空在这儿呢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真好玩。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黑夜收起毯子走了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灯孩子和星孩子闭上眼睛睡了。天空和大地还想接着玩。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晨雾来帮忙。它扯出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一段湿漉漉的白纱巾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抖一抖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纱巾变长了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再抖一抖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纱巾变宽了。又宽又长的纱巾飘起来。嘻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天空和大地谁也找不到谁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啦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46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18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了一阵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你在哪里呀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又隔了一阵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你在哪里呀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老是谁也找不到谁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这迷藏可怎么捉下去呢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晨雾轻轻一笑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动手把纱巾往回收。哟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变得又宽又长的纱巾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它拉不动了。晨雾一着急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就哭了。小草上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树叶上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玻璃窗上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到处都是它的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泪珠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儿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99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18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它用金色的手指一拨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纱巾短了一点儿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又一拨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纱巾窄了一点儿。太阳就这么拨呀拨呀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纱巾又成了窄窄的、薄薄的一条。晨雾把它披在肩上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飞回家去了。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这对好朋友又见面了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高兴地打着招呼。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86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短文主要写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捉迷藏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endParaRPr lang="en-US" altLang="zh-CN" sz="3400" u="sng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依次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来帮忙。最后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这对好朋友又见面了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高兴地打着招呼。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一床厚厚的毯子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一段湿漉漉的白沙巾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分别指的是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小草上、树叶上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玻璃窗上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到处都是它的泪珠儿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泪珠儿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指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341808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0924" y="8781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02565" y="8610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51682" y="8952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晨雾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9531" y="1653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5950" y="39323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漆黑的夜幕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19274" y="39323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湿润的雾气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9250" y="54914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露珠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展开想象的翅膀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说说还有谁也可以来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帮忙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1813173"/>
            <a:ext cx="1111704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雪花可以来帮忙。雪花带来了一床厚厚的棉被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大地被雪花藏在棉被底下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天空就找不到它了。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354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《西游记》中的孙悟空神通广大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擅长七十二变。他一路降妖除魔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保护师父取得真经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是无数人心中的偶像。假如你也会变身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你想变成什么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变了以后想做些什么事呢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弟弟望着碗里的胡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满脸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容。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我不能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ɡòu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dìnɡ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jie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什么时候回家。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妈妈给我买我最喜欢吃的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shí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巧克力、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xiānɡ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、牛奶。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NEU-YT1-S92" pitchFamily="18" charset="-122"/>
                <a:ea typeface="NEU-YT1-S92" pitchFamily="18" charset="-122"/>
                <a:cs typeface="Times New Roman"/>
              </a:rPr>
              <a:t>a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李阿姨照看妹妹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会累着李阿姨。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4782" y="16654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萝卜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92174" y="16654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7152" y="23341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7036" y="23391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确定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74165" y="23442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姐姐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99485" y="36280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希望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0929" y="43364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零食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65386" y="43364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7493" y="49690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担心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3313" y="49981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麻烦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5589" y="868116"/>
            <a:ext cx="109063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二、仿写词语。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匆匆忙忙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AABB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式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词语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津津有味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AABC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式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词语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丁零丁零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表示声音的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ABAB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式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词语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5437" y="24695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干干净净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5987" y="24264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是是非非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5760" y="24024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家家户户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7148" y="39995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哈哈大笑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01454" y="399952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翩翩起舞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74044" y="3992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井井有条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9232" y="55155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哗啦哗啦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1454" y="55085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叮咚叮咚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65759" y="5508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咯吱咯吱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下列各组词语中加点字的书写或读者都有一个错误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萝卜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尿布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系住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菱形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  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浓蜜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飘动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椭圆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tuǒ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香肠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结实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眼睛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醋酸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掏出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tāo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      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09962" y="36655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48362" y="36453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36633" y="44373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129625" y="44093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09962" y="52015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75032" y="51693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59204" y="33979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59203" y="418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9202" y="49108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下列词语不完全属于同一类的一项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嗖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丁零丁零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咕噜噜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嗡嗡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失望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紧张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担心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啃骨头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皮球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跳皮筋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馋猫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乌云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虫子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胡子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棵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树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0699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782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我变成了一棵树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妈妈还是认出了我。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应填的关联词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虽然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4626" y="1861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882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我变成了一棵树。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扩句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至少两处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小白兔发现了树干上不断往下滴的水珠。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改成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被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253" y="2426476"/>
            <a:ext cx="76841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贪玩的我变成了一棵奇怪的树。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8253" y="3882298"/>
            <a:ext cx="90838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树干上不断往下滴的水珠被小白兔发现了。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我变的树上长满了各种形状的鸟窝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三角形的、正方形的、长方形的、圆形的、椭圆形的、菱形的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照样子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天上的云有各种各样的形状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247" y="3033603"/>
            <a:ext cx="1047950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919788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像恐龙、像棉花糖、像金鱼、像兔子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210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30955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五、请你观察右边的手影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发挥想象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写一写你想到的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内容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2001052"/>
            <a:ext cx="6096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一只鹿快速奔跑后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感到十分饥饿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于是它来到一丛青草边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快速地啃食起青草来。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pic>
        <p:nvPicPr>
          <p:cNvPr id="8" name="image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12662" y="1844533"/>
            <a:ext cx="3721470" cy="27598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938</Words>
  <Application>Microsoft Office PowerPoint</Application>
  <PresentationFormat>自定义</PresentationFormat>
  <Paragraphs>141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方正小标宋_GBK</vt:lpstr>
      <vt:lpstr>华文宋体</vt:lpstr>
      <vt:lpstr>NEU-BZ</vt:lpstr>
      <vt:lpstr>方正隶变_GBK</vt:lpstr>
      <vt:lpstr>方正大标宋_GBK</vt:lpstr>
      <vt:lpstr>方正楷体_GBK</vt:lpstr>
      <vt:lpstr>Times New Roman</vt:lpstr>
      <vt:lpstr>方正大标宋简体</vt:lpstr>
      <vt:lpstr>NEU-YT1-S92</vt:lpstr>
      <vt:lpstr>Wingdings</vt:lpstr>
      <vt:lpstr>方正书宋_GBK</vt:lpstr>
      <vt:lpstr>方正黑体_GBK</vt:lpstr>
      <vt:lpstr>NEU-HZ</vt:lpstr>
      <vt:lpstr>汉仪雅酷黑 95W</vt:lpstr>
      <vt:lpstr>微软雅黑</vt:lpstr>
      <vt:lpstr>方正仿宋_GBK</vt:lpstr>
      <vt:lpstr>Calibri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2026-03-27T06:49:39Z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