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9" r:id="rId6"/>
    <p:sldId id="510" r:id="rId7"/>
    <p:sldId id="507" r:id="rId8"/>
    <p:sldId id="511" r:id="rId9"/>
    <p:sldId id="427" r:id="rId10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简体" panose="02010600030101010101" charset="-122"/>
      <p:regular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方正黑体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方正隶变_GBK" panose="03000509000000000000" pitchFamily="65" charset="-122"/>
      <p:regular r:id="rId27"/>
    </p:embeddedFont>
    <p:embeddedFont>
      <p:font typeface="方正仿宋_GBK" panose="03000509000000000000" pitchFamily="65" charset="-122"/>
      <p:regular r:id="rId28"/>
    </p:embeddedFont>
    <p:embeddedFont>
      <p:font typeface="NEU-XT" panose="02020503000000020003" pitchFamily="18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方正小标宋_GBK" panose="03000509000000000000" pitchFamily="65" charset="-122"/>
      <p:regular r:id="rId31"/>
    </p:embeddedFont>
    <p:embeddedFont>
      <p:font typeface="方正楷体_GBK" panose="03000509000000000000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暴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风雨来临之前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87278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给下面加点字选择正确的读音。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蔓延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màn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昏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yūn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hūn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情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况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kuànɡ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kànɡ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报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bào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pào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轰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隆隆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lōnɡ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lónɡ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汹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xōnɡ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xiōnɡ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1508" y="24764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832462" y="24764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96651" y="350912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823835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17402" y="454181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832460" y="45418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14109" y="232375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074906" y="232375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304580" y="33737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948419" y="335644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371430" y="44563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647561" y="449135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4"/>
            <a:ext cx="1073988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写出不同的汉字组成词语。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lín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近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居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bào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雪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拥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solidFill>
                <a:schemeClr val="bg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yán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伸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格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钻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solidFill>
                <a:schemeClr val="bg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9711" y="21895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82073" y="32339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59710" y="41865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04503" y="21895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13132" y="32339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98345" y="41973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18639" y="22003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87650" y="32339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65288" y="42340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三、辨一辨</a:t>
            </a:r>
            <a:r>
              <a:rPr lang="en-US" altLang="zh-CN" sz="33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临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越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梢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汹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蓝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超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稍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凶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4345" y="2240397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临时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4345" y="3249376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蓝天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94806" y="2240397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跨越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94806" y="3249376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超过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85267" y="2240397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树梢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6851" y="3229767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稍后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98590" y="2212161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汹涌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18896" y="3249376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凶恶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863854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四、按要求做题。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选择恰当的词语填空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0574" y="2640219"/>
            <a:ext cx="305950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沉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闷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郁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闷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1011" y="3336336"/>
            <a:ext cx="10529977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空气越来越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他因为没买到喜欢的书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心情十分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96380" y="35123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沉闷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81454" y="42847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郁闷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0435" y="2621110"/>
            <a:ext cx="3115945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377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052997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为下列事物加上形容词。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的乌云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的微风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的人们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6229" y="22592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奇形怪状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3196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新鲜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6228" y="43800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急急赶路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586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073988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五、根据课文内容填空。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暴风雨来临前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天空的变化是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太阳被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遮住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的乌云从西边的天空蔓延过来。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暴风雨来前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动物们也各有各的行动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低着头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摇着尾巴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和草丛里的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都躲了起来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68141" y="16821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521" y="24397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黑了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99316" y="243973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奇形怪状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8482" y="32617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9188" y="40510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99699" y="40510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鸟儿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99165" y="40510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昆虫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962708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本文描述了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前的场景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起初空气越来越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凉风过后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狂风大作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之后轰隆隆的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告诉人们暴风雨要来了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使人感受到大自然的无穷变化和强大力量。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464387" y="115440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暴风雨来临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8405" y="22179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沉闷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91205" y="32339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雷声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95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324</Words>
  <Application>Microsoft Office PowerPoint</Application>
  <PresentationFormat>宽屏</PresentationFormat>
  <Paragraphs>91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Calibri</vt:lpstr>
      <vt:lpstr>方正大标宋简体</vt:lpstr>
      <vt:lpstr>NEU-HZ</vt:lpstr>
      <vt:lpstr>方正黑体_GBK</vt:lpstr>
      <vt:lpstr>Arial</vt:lpstr>
      <vt:lpstr>方正大标宋_GBK</vt:lpstr>
      <vt:lpstr>方正书宋_GBK</vt:lpstr>
      <vt:lpstr>Times New Roman</vt:lpstr>
      <vt:lpstr>NEU-BZ</vt:lpstr>
      <vt:lpstr>微软雅黑</vt:lpstr>
      <vt:lpstr>华文宋体</vt:lpstr>
      <vt:lpstr>方正隶变_GBK</vt:lpstr>
      <vt:lpstr>方正仿宋_GBK</vt:lpstr>
      <vt:lpstr>Wingdings</vt:lpstr>
      <vt:lpstr>宋体</vt:lpstr>
      <vt:lpstr>汉仪雅酷黑 95W</vt:lpstr>
      <vt:lpstr>NEU-XT</vt:lpstr>
      <vt:lpstr>楷体</vt:lpstr>
      <vt:lpstr>方正小标宋_GBK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2026-03-27T03:21:48Z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