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9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书宋_GBK" panose="03000509000000000000" pitchFamily="65" charset="-122"/>
      <p:regular r:id="rId8"/>
    </p:embeddedFont>
    <p:embeddedFont>
      <p:font typeface="方正仿宋_GBK" panose="03000509000000000000" pitchFamily="65" charset="-122"/>
      <p:regular r:id="rId9"/>
    </p:embeddedFont>
    <p:embeddedFont>
      <p:font typeface="微软雅黑" panose="020B0503020204020204" pitchFamily="34" charset="-122"/>
      <p:regular r:id="rId10"/>
      <p:bold r:id="rId11"/>
    </p:embeddedFont>
    <p:embeddedFont>
      <p:font typeface="方正黑体_GBK" panose="03000509000000000000" pitchFamily="65" charset="-122"/>
      <p:regular r:id="rId12"/>
    </p:embeddedFont>
    <p:embeddedFont>
      <p:font typeface="方正大标宋简体" panose="02010600030101010101" charset="-122"/>
      <p:regular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NEU-XT" panose="02020503000000020003" pitchFamily="18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方正楷体_GBK" panose="03000509000000000000" pitchFamily="65" charset="-122"/>
      <p:regular r:id="rId22"/>
    </p:embeddedFont>
    <p:embeddedFont>
      <p:font typeface="方正大标宋_GBK" panose="03000509000000000000" pitchFamily="65" charset="-122"/>
      <p:regular r:id="rId23"/>
    </p:embeddedFont>
    <p:embeddedFont>
      <p:font typeface="方正小标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文园地七 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6"/>
            <a:ext cx="1083477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一、请根据字音在括号里填上正确的字。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zhōnɡ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这家店里有许多闹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我喜欢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间那个月亮形状的。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6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b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ào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天气预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风雨要来了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妈妈赶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紧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着孩子回了家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66149" y="26122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06163" y="26122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44050" y="49068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66149" y="49789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62054" y="572929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6"/>
            <a:ext cx="1083477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6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uī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天晴了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太阳的光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照亮了每一个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暗的角落。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6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iàn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这把宝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可以与我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过的很多艺术品相提并论。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46972" y="18613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09062" y="18613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65292" y="42426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76963" y="42426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644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91669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二、在括号中写出加点词语的反义词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使句子完整。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在这一片昏暗的房间里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几乎看不到一点儿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虽然窗外就是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的大街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但这间小小的咖啡馆里却非常寂静。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遇到危险时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我们一定要保持镇静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千万不要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15032" y="185314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光亮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92533" y="26553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热闹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84042" y="416502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慌张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695813" y="2150753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339255" y="3709716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281526" y="4511268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0898661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三、下面是洋洋同学的习作素材积累手账</a:t>
            </a:r>
            <a:r>
              <a:rPr lang="en-US" altLang="zh-CN" sz="33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请你照样子补写。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词语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3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翩翩起舞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仿写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3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句子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3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金黄的落叶在秋风中翩翩起舞。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仿写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3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句子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3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夜空中群星闪烁</a:t>
            </a:r>
            <a:r>
              <a:rPr lang="en-US" altLang="zh-CN" sz="33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就像千千万万支极小的蜡烛在发光。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仿写</a:t>
            </a:r>
            <a:r>
              <a:rPr lang="en-US" altLang="zh-CN" sz="33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300" dirty="0"/>
          </a:p>
        </p:txBody>
      </p:sp>
      <p:sp>
        <p:nvSpPr>
          <p:cNvPr id="6" name="矩形 5"/>
          <p:cNvSpPr/>
          <p:nvPr/>
        </p:nvSpPr>
        <p:spPr>
          <a:xfrm>
            <a:off x="5907780" y="1765944"/>
            <a:ext cx="187743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津津有味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0136" y="3296316"/>
            <a:ext cx="1014179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一到春天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花园里的花都张开了笑脸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万紫千红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好看极了。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90136" y="4821344"/>
            <a:ext cx="910661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3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阳</a:t>
            </a:r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光照在水面上</a:t>
            </a:r>
            <a:r>
              <a:rPr lang="en-US" altLang="zh-CN" sz="33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水面上像有无数的珍珠在发光</a:t>
            </a:r>
            <a:r>
              <a:rPr lang="zh-CN" altLang="zh-CN" sz="33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954789" y="2384535"/>
            <a:ext cx="18304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590136" y="3896480"/>
            <a:ext cx="100382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590136" y="5415973"/>
            <a:ext cx="100382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368</Words>
  <Application>Microsoft Office PowerPoint</Application>
  <PresentationFormat>宽屏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方正书宋_GBK</vt:lpstr>
      <vt:lpstr>Wingdings</vt:lpstr>
      <vt:lpstr>Times New Roman</vt:lpstr>
      <vt:lpstr>方正仿宋_GBK</vt:lpstr>
      <vt:lpstr>微软雅黑</vt:lpstr>
      <vt:lpstr>汉仪雅酷黑 95W</vt:lpstr>
      <vt:lpstr>方正黑体_GBK</vt:lpstr>
      <vt:lpstr>方正大标宋简体</vt:lpstr>
      <vt:lpstr>NEU-HZ</vt:lpstr>
      <vt:lpstr>Calibri</vt:lpstr>
      <vt:lpstr>NEU-XT</vt:lpstr>
      <vt:lpstr>方正隶变_GBK</vt:lpstr>
      <vt:lpstr>方正楷体_GBK</vt:lpstr>
      <vt:lpstr>宋体</vt:lpstr>
      <vt:lpstr>方正大标宋_GBK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2026-03-27T06:47:51Z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