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9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简体" panose="02010600030101010101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黑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隶变_GBK" panose="03000509000000000000" pitchFamily="65" charset="-122"/>
      <p:regular r:id="rId25"/>
    </p:embeddedFont>
    <p:embeddedFont>
      <p:font typeface="方正仿宋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方正楷体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灰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雀 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3970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56" y="1678566"/>
            <a:ext cx="11079815" cy="155634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564188"/>
              </p:ext>
            </p:extLst>
          </p:nvPr>
        </p:nvGraphicFramePr>
        <p:xfrm>
          <a:off x="593039" y="219357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994954"/>
              </p:ext>
            </p:extLst>
          </p:nvPr>
        </p:nvGraphicFramePr>
        <p:xfrm>
          <a:off x="2815779" y="218925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227924"/>
              </p:ext>
            </p:extLst>
          </p:nvPr>
        </p:nvGraphicFramePr>
        <p:xfrm>
          <a:off x="5041394" y="219357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013744"/>
              </p:ext>
            </p:extLst>
          </p:nvPr>
        </p:nvGraphicFramePr>
        <p:xfrm>
          <a:off x="7275636" y="219788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696537"/>
              </p:ext>
            </p:extLst>
          </p:nvPr>
        </p:nvGraphicFramePr>
        <p:xfrm>
          <a:off x="9510521" y="218925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331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养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 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 粒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 仰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美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诺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拉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迎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22499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休养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3738" y="3324805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美丽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6487" y="23189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惹事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6487" y="33248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承诺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1453" y="23189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74737" y="33248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拉车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90039" y="23082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信仰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90039" y="33248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欢迎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394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下列语句朗读语气错误的一项是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男孩说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我没看见。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吞吞吐吐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男孩看看列宁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会飞回来的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一定会飞回来的。它还活着。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肯定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列宁自言自语地说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多好的灰雀呀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可惜再也飞不回来了。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惋惜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一定是飞走了或者是冻死了。天气严寒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它怕冷。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肯定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06360" y="15080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下面句子中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能够体现列宁喜爱灰雀的一项是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有一年冬天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列宁在郊外养病。他每天到公园散步。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它们在树枝间来回跳动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婉转地歌唱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非常惹人喜爱。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列宁每次走到白桦树下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都要停下来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仰望这三只欢快的灰雀。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列宁也没再问那个男孩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因为他已经知道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男孩是诚实的。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62964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00645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四、灰雀、列宁、男孩之间发生了什么事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梳理关系图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选择填空。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249" y="2097522"/>
            <a:ext cx="106795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喂食、寻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捉走、放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回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诚实守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信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尊重与呵护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756249" y="2066744"/>
            <a:ext cx="10679501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835436"/>
            <a:ext cx="10782721" cy="36516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06889" y="43534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7793" y="53037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39606" y="4353472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35492" y="57405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043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484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NEU-BZ</vt:lpstr>
      <vt:lpstr>微软雅黑</vt:lpstr>
      <vt:lpstr>方正隶变_GBK</vt:lpstr>
      <vt:lpstr>方正仿宋_GBK</vt:lpstr>
      <vt:lpstr>Wingdings</vt:lpstr>
      <vt:lpstr>宋体</vt:lpstr>
      <vt:lpstr>汉仪雅酷黑 95W</vt:lpstr>
      <vt:lpstr>方正小标宋_GBK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2026-03-27T00:56:08Z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