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498" r:id="rId7"/>
    <p:sldId id="528" r:id="rId8"/>
    <p:sldId id="529" r:id="rId9"/>
    <p:sldId id="535" r:id="rId10"/>
    <p:sldId id="530" r:id="rId11"/>
    <p:sldId id="427" r:id="rId12"/>
  </p:sldIdLst>
  <p:sldSz cx="12192000" cy="6858000"/>
  <p:notesSz cx="6858000" cy="9144000"/>
  <p:embeddedFontLst>
    <p:embeddedFont>
      <p:font typeface="NEU-HZ" pitchFamily="2" charset="-122"/>
      <p:regular r:id="rId13"/>
      <p:italic r:id="rId14"/>
    </p:embeddedFont>
    <p:embeddedFont>
      <p:font typeface="方正大标宋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方正书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华文宋体" pitchFamily="2" charset="-122"/>
      <p:regular r:id="rId20"/>
    </p:embeddedFont>
    <p:embeddedFont>
      <p:font typeface="方正小标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隶变_GBK" pitchFamily="65" charset="-122"/>
      <p:regular r:id="rId30"/>
    </p:embeddedFont>
    <p:embeddedFont>
      <p:font typeface="方正黑体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方正楷体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不能失信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在日常生活中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你是如何诚实守信的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请举例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918" y="1720841"/>
            <a:ext cx="1049153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与朋友约好一起去上学的时间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就一定要守时。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31829"/>
            <a:ext cx="10896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闪耀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yào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道歉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诺言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nuò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28552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57452" y="28552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43085" y="3653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49502" y="3653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15588" y="26320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89166" y="26440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251094" y="34310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487586" y="34226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08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下列词语搭配有错的一组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漂亮的鸽子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奇怪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准备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出门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守信用的孩子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心疼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表示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歉意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美丽的花篮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耐心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忘记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失信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尖尖的嘴巴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坚定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信守诺言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8481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08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下列四字词语用来形容文中的小庆龄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言出必行　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出尔反尔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一诺千金　 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言而有信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8913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17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08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一个人在家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是很没劲。可是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我并不后悔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因为我没有失信。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对这句话理解错误的一项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一个人在家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是很没劲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说明宋庆龄觉得一个人在家没意思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有点儿埋怨小珍。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说明虽然小珍没有来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但宋庆龄不后悔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因为她信守了诺言。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赞美了宋庆龄守信用的品质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这种品质值得我们学习。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0204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69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14415"/>
            <a:ext cx="111170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阅读短文《查道吃枣留钱》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宋朝人查道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一天早上和仆人挑着礼物去看望远方的亲戚。到了中午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两个人都饿了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可路上没有饭铺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怎么办呢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仆人建议从送人的礼物中拿一些来吃。查道说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那怎么行呢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这些礼物既然要送人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便是人家的东西了。我们要讲信用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怎么能偷吃呢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结果两人只好饿着肚子继续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赶路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6194" y="879056"/>
            <a:ext cx="1111704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着走着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路旁出现一个枣园。枣树上挂满了熟透的枣子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十分招人喜爱。查道和仆人本来已经饿得发慌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更觉得饥饿难耐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便停了下来。查道叫仆人去树上采些枣子来吃。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两人吃完枣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查道拿出一串钱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挂在采过枣子的树上。仆人奇怪地问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这是什么意思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吃了人家的枣子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应该给钱。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仆人说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枣园的主人不在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别人也没看见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何必这样认真呢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查道严肃地说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讲诚实是人应有的道德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虽然枣主人不在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也没有别人看见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但我们既然吃了人家的枣子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就应该给钱。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按短文内容填空。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查道是个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面对饥饿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当仆人提议从送人的礼物中拿一些吃时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。当他吃了路旁的枣子时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查道为什么吃枣留钱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请在文中用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画出他这样做的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352400" y="15811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讲诚实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8614" y="2351203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饿着肚子继续赶路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130" y="3051185"/>
            <a:ext cx="1027496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93236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拿出一串钱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挂在采过枣子的树上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6194" y="879056"/>
            <a:ext cx="1111704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着走着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路旁出现一个枣园。枣树上挂满了熟透的枣子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十分招人喜爱。查道和仆人本来已经饿得发慌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更觉得饥饿难耐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便停了下来。查道叫仆人去树上采些枣子来吃。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两人吃完枣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查道拿出一串钱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挂在采过枣子的树上。仆人奇怪地问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这是什么意思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吃了人家的枣子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应该给钱。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仆人说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枣园的主人不在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别人也没看见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何必这样认真呢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查道严肃地说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讲诚实是人应有的道德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虽然枣主人不在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也没有别人看见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但我们既然吃了人家的枣子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就应该给钱。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6194" y="5280959"/>
            <a:ext cx="11117045" cy="1119841"/>
            <a:chOff x="566194" y="5280959"/>
            <a:chExt cx="11117045" cy="1119841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5825496" y="5280959"/>
              <a:ext cx="5772946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675981" y="5822376"/>
              <a:ext cx="11007258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566194" y="6400800"/>
              <a:ext cx="2092785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108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726</Words>
  <Application>Microsoft Office PowerPoint</Application>
  <PresentationFormat>自定义</PresentationFormat>
  <Paragraphs>69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汉仪雅酷黑 95W</vt:lpstr>
      <vt:lpstr>方正仿宋_GBK</vt:lpstr>
      <vt:lpstr>华文宋体</vt:lpstr>
      <vt:lpstr>方正小标宋_GBK</vt:lpstr>
      <vt:lpstr>Times New Roman</vt:lpstr>
      <vt:lpstr>NEU-BZ</vt:lpstr>
      <vt:lpstr>Calibri</vt:lpstr>
      <vt:lpstr>方正隶变_GBK</vt:lpstr>
      <vt:lpstr>方正黑体_GBK</vt:lpstr>
      <vt:lpstr>楷体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2026-03-27T08:44:23Z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