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9" r:id="rId6"/>
    <p:sldId id="427" r:id="rId7"/>
  </p:sldIdLst>
  <p:sldSz cx="12192000" cy="6858000"/>
  <p:notesSz cx="6858000" cy="9144000"/>
  <p:embeddedFontLst>
    <p:embeddedFont>
      <p:font typeface="方正书宋_GBK" panose="03000509000000000000" pitchFamily="65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方正大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小标宋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楷体_GBK" panose="03000509000000000000" pitchFamily="65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NEU-XT" panose="02020503000000020003" pitchFamily="18" charset="-122"/>
      <p:regular r:id="rId25"/>
    </p:embeddedFont>
    <p:embeddedFont>
      <p:font typeface="方正黑体_GBK" panose="03000509000000000000" pitchFamily="65" charset="-122"/>
      <p:regular r:id="rId26"/>
    </p:embeddedFont>
    <p:embeddedFont>
      <p:font typeface="方正仿宋_GBK" panose="03000509000000000000" pitchFamily="65" charset="-122"/>
      <p:regular r:id="rId27"/>
    </p:embeddedFont>
    <p:embeddedFont>
      <p:font typeface="NEU-HZ" panose="02010600010101010101" pitchFamily="2" charset="-122"/>
      <p:regular r:id="rId28"/>
      <p: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肥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皂泡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80"/>
            <a:ext cx="10852031" cy="5180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把碎肥皂放在木碗里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加上点水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hé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huò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弄和弄。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小小的肥皂泡飞越山巅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diàn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diān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又低低地落下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shān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shàn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子轻轻一扇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shān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它又轻轻地飞起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真好玩。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552932" y="231296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69189" y="333950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101038" y="43574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514413" y="43574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886245" y="24444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43941" y="350049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48932" y="454459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18646" y="45359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8638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二、选词填空</a:t>
            </a:r>
            <a:r>
              <a:rPr lang="zh-CN" altLang="zh-CN" sz="34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6566" y="1769869"/>
            <a:ext cx="432758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融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化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熔化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溶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化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8136" y="2385422"/>
            <a:ext cx="1045949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在高温下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这块黑铁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成了铁水。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白糖在水里慢慢地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春天来了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河面上的冰都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0337" y="28134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熔化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8858" y="38393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溶化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64822" y="48653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融化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68415" y="1736025"/>
            <a:ext cx="4658264" cy="667048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5"/>
            <a:ext cx="10925319" cy="440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三、按要求完成句子练习。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3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我最爱玩的游戏是吹肥皂泡。</a:t>
            </a:r>
            <a:r>
              <a:rPr lang="en-US" altLang="zh-CN" sz="33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调换词序</a:t>
            </a:r>
            <a:r>
              <a:rPr lang="en-US" altLang="zh-CN" sz="33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使句子意思不变</a:t>
            </a:r>
            <a:r>
              <a:rPr lang="en-US" altLang="zh-CN" sz="33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endParaRPr lang="en-US" altLang="zh-CN" sz="33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3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阴雨时节天气潮湿。　肥皂泡不容易破裂。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用恰当的关联词语连成一句话</a:t>
            </a:r>
            <a:r>
              <a:rPr lang="en-US" altLang="zh-CN" sz="33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606120"/>
            <a:ext cx="5791970" cy="866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吹肥皂泡是我最爱玩的游戏。</a:t>
            </a:r>
            <a:r>
              <a:rPr lang="en-US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226" y="5269994"/>
            <a:ext cx="9774395" cy="866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因为阴雨时节天气潮湿</a:t>
            </a:r>
            <a:r>
              <a:rPr lang="en-US" altLang="zh-CN" sz="33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所以肥皂泡不容易破裂。</a:t>
            </a:r>
            <a:r>
              <a:rPr lang="en-US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916692" cy="1936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肥皂泡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寄托着冰心奶奶童年的梦想。在中华传统文化中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也有许多事物寄托着人们的情感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你知道下面这些事物的寓意吗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选一选。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994695"/>
            <a:ext cx="1091669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象征同心、祥和等。　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寓意生活富足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年年有余。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象征团团圆圆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和睦幸福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337" y="2797330"/>
            <a:ext cx="8492709" cy="23390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70443" y="45198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36286" y="4485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8084" y="4485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138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331</Words>
  <Application>Microsoft Office PowerPoint</Application>
  <PresentationFormat>宽屏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方正书宋_GBK</vt:lpstr>
      <vt:lpstr>Wingdings</vt:lpstr>
      <vt:lpstr>方正隶变_GBK</vt:lpstr>
      <vt:lpstr>汉仪雅酷黑 95W</vt:lpstr>
      <vt:lpstr>Times New Roman</vt:lpstr>
      <vt:lpstr>方正大标宋_GBK</vt:lpstr>
      <vt:lpstr>微软雅黑</vt:lpstr>
      <vt:lpstr>方正小标宋_GBK</vt:lpstr>
      <vt:lpstr>华文宋体</vt:lpstr>
      <vt:lpstr>方正大标宋简体</vt:lpstr>
      <vt:lpstr>Calibri</vt:lpstr>
      <vt:lpstr>NEU-BZ</vt:lpstr>
      <vt:lpstr>方正楷体_GBK</vt:lpstr>
      <vt:lpstr>楷体</vt:lpstr>
      <vt:lpstr>NEU-XT</vt:lpstr>
      <vt:lpstr>方正黑体_GBK</vt:lpstr>
      <vt:lpstr>方正仿宋_GBK</vt:lpstr>
      <vt:lpstr>宋体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2026-03-27T00:25:01Z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