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火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烧云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04" y="1464690"/>
            <a:ext cx="10594278" cy="3292543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363332"/>
              </p:ext>
            </p:extLst>
          </p:nvPr>
        </p:nvGraphicFramePr>
        <p:xfrm>
          <a:off x="729729" y="200231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254983"/>
              </p:ext>
            </p:extLst>
          </p:nvPr>
        </p:nvGraphicFramePr>
        <p:xfrm>
          <a:off x="3513188" y="199802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909083"/>
              </p:ext>
            </p:extLst>
          </p:nvPr>
        </p:nvGraphicFramePr>
        <p:xfrm>
          <a:off x="6308144" y="199801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9230"/>
              </p:ext>
            </p:extLst>
          </p:nvPr>
        </p:nvGraphicFramePr>
        <p:xfrm>
          <a:off x="9094476" y="199801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920537"/>
              </p:ext>
            </p:extLst>
          </p:nvPr>
        </p:nvGraphicFramePr>
        <p:xfrm>
          <a:off x="726854" y="367295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817015"/>
              </p:ext>
            </p:extLst>
          </p:nvPr>
        </p:nvGraphicFramePr>
        <p:xfrm>
          <a:off x="3513187" y="368158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404600"/>
              </p:ext>
            </p:extLst>
          </p:nvPr>
        </p:nvGraphicFramePr>
        <p:xfrm>
          <a:off x="6290891" y="367886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732971"/>
              </p:ext>
            </p:extLst>
          </p:nvPr>
        </p:nvGraphicFramePr>
        <p:xfrm>
          <a:off x="8292219" y="368158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彤</a:t>
                      </a:r>
                      <a:endParaRPr lang="zh-CN" alt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986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二、在括号里选择恰当的字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待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剩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凉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糊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舞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武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惚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99709" y="23647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98849" y="23647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16309" y="23647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81389" y="34578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58009" y="34195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75469" y="33566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1239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写出表示颜色的词语。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表示颜色的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ABB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式词语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红彤彤、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用常见事物描述颜色的词语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葡萄灰、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表示不同颜色糅合的词语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半紫半黄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4872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金灿灿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7" y="248287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黄乎乎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61230" y="32339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西瓜红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08030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蕉黄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560563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半红半紫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3292" y="560563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半灰半百合色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785918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四、词语搭配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78" y="1966290"/>
            <a:ext cx="10420710" cy="217967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60300" y="2372612"/>
            <a:ext cx="2074938" cy="7846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60300" y="3106390"/>
            <a:ext cx="2115194" cy="7345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660300" y="2372612"/>
            <a:ext cx="2074938" cy="15184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67801" y="2373043"/>
            <a:ext cx="2480380" cy="1467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808057" y="3106390"/>
            <a:ext cx="2440124" cy="508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225002" y="2422729"/>
            <a:ext cx="2023179" cy="14678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霞光照得小孩子的脸红红的。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字句和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喂猪的老头儿在墙根靠着。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5389" y="2458528"/>
            <a:ext cx="666821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霞光把小孩子的脸照得红红的。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5387" y="4812094"/>
            <a:ext cx="762287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难道喂猪的老头儿不是在墙根靠着吗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5387" y="3254220"/>
            <a:ext cx="69442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小孩子的脸被霞光照得红红的。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316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方正隶变_GBK</vt:lpstr>
      <vt:lpstr>方正仿宋_GBK</vt:lpstr>
      <vt:lpstr>Wingdings</vt:lpstr>
      <vt:lpstr>宋体</vt:lpstr>
      <vt:lpstr>汉仪雅酷黑 95W</vt:lpstr>
      <vt:lpstr>楷体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2026-03-27T02:14:13Z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