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9" r:id="rId5"/>
    <p:sldId id="506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U-XT" panose="02020503000000020003" pitchFamily="18" charset="-122"/>
      <p:regular r:id="rId13"/>
    </p:embeddedFont>
    <p:embeddedFont>
      <p:font typeface="方正书宋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隶变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楷体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慢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性子裁缝和急性子顾客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72782" cy="4307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一、下列加点字的读音、书写完全正确的一项是</a:t>
            </a:r>
            <a:r>
              <a:rPr lang="en-US" altLang="zh-CN" sz="33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箱子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xāng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泄气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xiè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歪曲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承认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céng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负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责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zhé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艺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袖子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xiù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恼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nǎo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邮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霜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惊讶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yà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格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xìng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释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48127" y="1044203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3906" y="20452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53826" y="20414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4117" y="29000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79182" y="28800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22532" y="37548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96956" y="37385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25523" y="46268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96955" y="46096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裁缝说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我和别的裁缝不一样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我是个性子最慢的裁缝啊。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改成转述句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难道裁缝说的话没有道理吗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换种说法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意思不变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7978" y="3102338"/>
            <a:ext cx="1076141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裁缝说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他和别的裁缝不一样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他是个性子最慢的裁缝。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1269" y="4750536"/>
            <a:ext cx="434027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裁缝说的话有道理。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可是您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在秋天、夏天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春天穿一件棉袄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人家都会笑话您的。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填入恰当的关联词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07196" y="11889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9582" y="12583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488" y="3554970"/>
            <a:ext cx="109814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已经跑了三</a:t>
            </a:r>
            <a:r>
              <a:rPr lang="zh-CN" altLang="en-US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家 做</a:t>
            </a:r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衣服</a:t>
            </a:r>
            <a:r>
              <a:rPr lang="zh-CN" altLang="en-US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 裁</a:t>
            </a:r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缝店了</a:t>
            </a:r>
            <a:r>
              <a:rPr lang="zh-CN" altLang="en-US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。（</a:t>
            </a:r>
            <a:r>
              <a:rPr lang="zh-CN" altLang="en-US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在原句上修改病句</a:t>
            </a:r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95623" y="3420374"/>
            <a:ext cx="2671055" cy="647013"/>
            <a:chOff x="3622087" y="725013"/>
            <a:chExt cx="2036803" cy="476407"/>
          </a:xfrm>
        </p:grpSpPr>
        <p:sp>
          <p:nvSpPr>
            <p:cNvPr id="12" name="圆角矩形 11"/>
            <p:cNvSpPr/>
            <p:nvPr/>
          </p:nvSpPr>
          <p:spPr>
            <a:xfrm>
              <a:off x="3622087" y="861603"/>
              <a:ext cx="1333453" cy="339817"/>
            </a:xfrm>
            <a:prstGeom prst="roundRect">
              <a:avLst/>
            </a:prstGeom>
            <a:noFill/>
            <a:ln w="19050">
              <a:solidFill>
                <a:srgbClr val="F108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/>
            <p:cNvSpPr/>
            <p:nvPr/>
          </p:nvSpPr>
          <p:spPr>
            <a:xfrm flipH="1">
              <a:off x="4860400" y="725013"/>
              <a:ext cx="798490" cy="285593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932680" y="770819"/>
              <a:ext cx="79937" cy="77035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58474" y="737296"/>
              <a:ext cx="75167" cy="69639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5597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657121" cy="5804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三、选一选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根据提示复述故事。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他要求改做短袖衬衫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裁缝说好办得很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他要求做件棉袄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裁缝让他明年冬天来取。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他要求改做春装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把袖子接上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裁缝说不用接袖子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因为自己还没开始裁料呢。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他要求改做夹袄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裁缝答应了。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事发生在冬天。裁缝店里走进一位顾客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。不料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顾客又来了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。可是第三天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顾客又来了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。又过了一天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顾客再来的时候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8989372" y="46721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3019" y="53449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16838" y="534497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598083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452</Words>
  <Application>Microsoft Office PowerPoint</Application>
  <PresentationFormat>宽屏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方正大标宋_GBK</vt:lpstr>
      <vt:lpstr>Calibri</vt:lpstr>
      <vt:lpstr>NEU-XT</vt:lpstr>
      <vt:lpstr>Arial</vt:lpstr>
      <vt:lpstr>方正书宋_GBK</vt:lpstr>
      <vt:lpstr>华文宋体</vt:lpstr>
      <vt:lpstr>Times New Roman</vt:lpstr>
      <vt:lpstr>NEU-HZ</vt:lpstr>
      <vt:lpstr>方正隶变_GBK</vt:lpstr>
      <vt:lpstr>方正大标宋简体</vt:lpstr>
      <vt:lpstr>方正黑体_GBK</vt:lpstr>
      <vt:lpstr>方正仿宋_GBK</vt:lpstr>
      <vt:lpstr>微软雅黑</vt:lpstr>
      <vt:lpstr>方正楷体_GBK</vt:lpstr>
      <vt:lpstr>方正小标宋_GBK</vt:lpstr>
      <vt:lpstr>NEU-BZ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2026-03-27T07:21:56Z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