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书宋_GBK" panose="03000509000000000000" pitchFamily="65" charset="-122"/>
      <p:regular r:id="rId8"/>
    </p:embeddedFont>
    <p:embeddedFont>
      <p:font typeface="方正隶变_GBK" panose="03000509000000000000" pitchFamily="65" charset="-122"/>
      <p:regular r:id="rId9"/>
    </p:embeddedFont>
    <p:embeddedFont>
      <p:font typeface="方正大标宋_GBK" panose="03000509000000000000" pitchFamily="65" charset="-122"/>
      <p:regular r:id="rId10"/>
    </p:embeddedFont>
    <p:embeddedFont>
      <p:font typeface="微软雅黑" panose="020B0503020204020204" pitchFamily="34" charset="-122"/>
      <p:regular r:id="rId11"/>
      <p:bold r:id="rId12"/>
    </p:embeddedFont>
    <p:embeddedFont>
      <p:font typeface="方正小标宋_GBK" panose="03000509000000000000" pitchFamily="65" charset="-122"/>
      <p:regular r:id="rId13"/>
    </p:embeddedFont>
    <p:embeddedFont>
      <p:font typeface="方正大标宋简体" panose="02010600030101010101" charset="-12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NEU-BZ" panose="02010600010101010101" pitchFamily="2" charset="-122"/>
      <p:regular r:id="rId19"/>
      <p:bold r:id="rId20"/>
      <p:italic r:id="rId21"/>
      <p:boldItalic r:id="rId22"/>
    </p:embeddedFont>
    <p:embeddedFont>
      <p:font typeface="方正楷体_GBK" panose="03000509000000000000" pitchFamily="65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NEU-XT" panose="02020503000000020003" pitchFamily="18" charset="-122"/>
      <p:regular r:id="rId25"/>
    </p:embeddedFont>
    <p:embeddedFont>
      <p:font typeface="方正黑体_GBK" panose="03000509000000000000" pitchFamily="65" charset="-122"/>
      <p:regular r:id="rId26"/>
    </p:embeddedFont>
    <p:embeddedFont>
      <p:font typeface="方正仿宋_GBK" panose="03000509000000000000" pitchFamily="65" charset="-122"/>
      <p:regular r:id="rId27"/>
    </p:embeddedFont>
    <p:embeddedFont>
      <p:font typeface="NEU-HZ" panose="02010600010101010101" pitchFamily="2" charset="-122"/>
      <p:regular r:id="rId28"/>
      <p:italic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我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不能失信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91591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一、给加点字选择正确的读音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打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􀳫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改天再教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jiāo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jiào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小珍吧。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我们的教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jiāo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jiào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室宽敞明亮。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我走了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小珍来了会扑空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kōng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kòng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等你明天有空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kōng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kòng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了再教她叠花篮吧。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278382" y="24591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278382" y="35263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969819" y="456402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141020" y="556081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980851" y="228566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088139" y="337370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5937539" y="444585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5522577" y="549153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71189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二、用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信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组成合适的词语填入句中的括号里。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没有人会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一个不讲信用的人。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宋庆龄没有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她是个诚实守信的好孩子。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能为班级争得荣誉。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52254" y="227583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相信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80604" y="327649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失信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55439" y="440841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信心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2" y="841079"/>
            <a:ext cx="11145328" cy="521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三、选择恰当的关联词填空。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如果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就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既然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就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不是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而是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	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虽然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但是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 </a:t>
            </a:r>
            <a:endParaRPr lang="en-US" altLang="zh-CN" sz="3400" dirty="0" smtClean="0">
              <a:latin typeface="方正楷体_GBK" panose="03000509000000000000" pitchFamily="65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和小珍约好了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,(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应该在家里等她。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我去伯伯家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小珍来了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见不到我了。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不想去伯伯家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,(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不能不遵守诺言。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一个人在家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很没劲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,(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我并不后悔。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92797" y="314324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既然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26939" y="314324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78729" y="387002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如果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54073" y="389050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07079" y="465771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71831" y="465771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而是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61213" y="53813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虽然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74302" y="53813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但是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课堂练习</a:t>
            </a:r>
          </a:p>
        </p:txBody>
      </p:sp>
      <p:sp>
        <p:nvSpPr>
          <p:cNvPr id="3" name="矩形 2"/>
          <p:cNvSpPr/>
          <p:nvPr/>
        </p:nvSpPr>
        <p:spPr>
          <a:xfrm>
            <a:off x="505459" y="821066"/>
            <a:ext cx="11286849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四、仿写句子。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伯伯家养的鸽子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尖尖的嘴巴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红红的眼睛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漂亮极啦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奶奶家养的小狗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可爱极啦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极啦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15061" y="3164353"/>
            <a:ext cx="55178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又圆又亮的眼睛</a:t>
            </a:r>
            <a:r>
              <a:rPr lang="en-US" altLang="zh-CN" sz="33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雪白的长毛</a:t>
            </a:r>
            <a:endParaRPr lang="zh-CN" altLang="en-US" sz="33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3911" y="4221292"/>
            <a:ext cx="746539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草地上的小花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鲜红的花瓣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翠绿的叶子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47756" y="422129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美丽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261</Words>
  <Application>Microsoft Office PowerPoint</Application>
  <PresentationFormat>宽屏</PresentationFormat>
  <Paragraphs>59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7" baseType="lpstr">
      <vt:lpstr>Arial</vt:lpstr>
      <vt:lpstr>方正书宋_GBK</vt:lpstr>
      <vt:lpstr>Wingdings</vt:lpstr>
      <vt:lpstr>方正隶变_GBK</vt:lpstr>
      <vt:lpstr>汉仪雅酷黑 95W</vt:lpstr>
      <vt:lpstr>Times New Roman</vt:lpstr>
      <vt:lpstr>方正大标宋_GBK</vt:lpstr>
      <vt:lpstr>微软雅黑</vt:lpstr>
      <vt:lpstr>方正小标宋_GBK</vt:lpstr>
      <vt:lpstr>华文宋体</vt:lpstr>
      <vt:lpstr>方正大标宋简体</vt:lpstr>
      <vt:lpstr>Calibri</vt:lpstr>
      <vt:lpstr>NEU-BZ</vt:lpstr>
      <vt:lpstr>方正楷体_GBK</vt:lpstr>
      <vt:lpstr>楷体</vt:lpstr>
      <vt:lpstr>NEU-XT</vt:lpstr>
      <vt:lpstr>方正黑体_GBK</vt:lpstr>
      <vt:lpstr>方正仿宋_GBK</vt:lpstr>
      <vt:lpstr>宋体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246</cp:revision>
  <dcterms:created xsi:type="dcterms:W3CDTF">2019-06-19T02:08:00Z</dcterms:created>
  <dcterms:modified xsi:type="dcterms:W3CDTF">2026-03-27T01:13:01Z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