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9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大标宋简体" panose="02010600030101010101" charset="-122"/>
      <p:regular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方正黑体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隶变_GBK" panose="03000509000000000000" pitchFamily="65" charset="-122"/>
      <p:regular r:id="rId24"/>
    </p:embeddedFont>
    <p:embeddedFont>
      <p:font typeface="方正仿宋_GBK" panose="03000509000000000000" pitchFamily="65" charset="-122"/>
      <p:regular r:id="rId25"/>
    </p:embeddedFont>
    <p:embeddedFont>
      <p:font typeface="NEU-XT" panose="02020503000000020003" pitchFamily="18" charset="-122"/>
      <p:regular r:id="rId26"/>
    </p:embeddedFont>
    <p:embeddedFont>
      <p:font typeface="方正小标宋_GBK" panose="03000509000000000000" pitchFamily="65" charset="-122"/>
      <p:regular r:id="rId27"/>
    </p:embeddedFont>
    <p:embeddedFont>
      <p:font typeface="方正楷体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火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烧云 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41079"/>
            <a:ext cx="1080889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一、将句子中画线的部分换成合适的词语。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一时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模糊不清</a:t>
            </a:r>
            <a:r>
              <a:rPr lang="en-US" altLang="zh-CN" sz="3400" u="sng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看不真切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天空里又像这个又像那个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其实什么也不像。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接着又来了一头大狮子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跟庙门前的石头狮子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相貌一样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27784" y="328512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恍恍惚惚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7105" y="539859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一模一样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1065"/>
            <a:ext cx="1084690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二、查字典填空。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盈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用部首查字法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应先查部首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再查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用音序查字法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应先查音序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再查音节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盈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在字典中的解释有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充满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多出来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多余。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给下面加点的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盈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字选择正确的解释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盈利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笑盈盈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气盈门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33304" y="16593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皿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14562" y="1682159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70618" y="246561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73930" y="2473126"/>
            <a:ext cx="9829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07288" y="48810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70618" y="49161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02382" y="48810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8322" y="512020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64185" y="512020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873930" y="512020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79"/>
            <a:ext cx="1084340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三、赏析句子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天上的云从西边一直烧到东边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红彤彤的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好像是天空着了火。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句话写出了火烧云的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静态美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动态美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字生动地展现了火烧云的这种美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并且以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作比喻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说明了火烧云鲜艳无比、光亮耀眼的特点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21237" y="332637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3168" y="40011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5114" y="476886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着了火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79"/>
            <a:ext cx="1084340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照样子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把后面的句子补充完整。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地方的火烧云变化极多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一会儿红彤彤的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一会儿金灿灿的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一会儿半紫半黄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一会儿半灰半百合色。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里的云朵千变万化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一会儿是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一会儿是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一会儿是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一会儿是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13280" y="324173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棉花糖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40183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16937" y="40183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银河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49559" y="40340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冰山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968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329</Words>
  <Application>Microsoft Office PowerPoint</Application>
  <PresentationFormat>宽屏</PresentationFormat>
  <Paragraphs>48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Calibri</vt:lpstr>
      <vt:lpstr>方正大标宋简体</vt:lpstr>
      <vt:lpstr>NEU-HZ</vt:lpstr>
      <vt:lpstr>方正黑体_GBK</vt:lpstr>
      <vt:lpstr>Arial</vt:lpstr>
      <vt:lpstr>方正大标宋_GBK</vt:lpstr>
      <vt:lpstr>方正书宋_GBK</vt:lpstr>
      <vt:lpstr>Times New Roman</vt:lpstr>
      <vt:lpstr>NEU-BZ</vt:lpstr>
      <vt:lpstr>微软雅黑</vt:lpstr>
      <vt:lpstr>华文宋体</vt:lpstr>
      <vt:lpstr>方正隶变_GBK</vt:lpstr>
      <vt:lpstr>方正仿宋_GBK</vt:lpstr>
      <vt:lpstr>Wingdings</vt:lpstr>
      <vt:lpstr>宋体</vt:lpstr>
      <vt:lpstr>汉仪雅酷黑 95W</vt:lpstr>
      <vt:lpstr>NEU-XT</vt:lpstr>
      <vt:lpstr>方正小标宋_GBK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2026-03-27T02:26:03Z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