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9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隶变_GBK" panose="03000509000000000000" pitchFamily="65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文园地六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一、选择恰当的方法理解词语和句子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将序号填在括号里。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联系上下文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联系生活经验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结合插图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查阅资料或请教他人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习《肥皂泡》时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有时吹得太大了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扇得太急了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颤巍巍的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光影零乱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我通过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想起自己在阳光下吹泡泡时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泡泡表面各种颜色晃来晃去的样子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就理解了这句话的意思。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5069" y="40960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08606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二、名言巧运用。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见到美好的人和事就要倾心追随、努力学习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有了错误就要马上改正。这是《周易》中的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告诉我们的道理。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我的朋友李小明经常犯错误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而且知错不改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看到这种情况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这句话来劝诫他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9338" y="24311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见善则迁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2339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有过则改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8109" y="47516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过而不改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4971" y="47516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是谓过矣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880757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谁能不犯错误呢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犯了错误而能改正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没有比这更好的事情了。这正应了《左传》中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56990"/>
            <a:ext cx="57022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人谁无过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过而能改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善莫大焉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999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57453" cy="1827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三、根据下面的情景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写一则寻物启事。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实验小学三年级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班的小浩同学参加完庆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文艺演出活动后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把新买的一顶粉红色的帽子遗落在了会场上。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083" y="2812059"/>
            <a:ext cx="10409208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寻物启事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今天我参加完庆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六一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文艺演出活动后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把新买的一顶粉红色的帽子遗落在了会场上。如果有人捡到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请与我联系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非常感谢</a:t>
            </a:r>
            <a:r>
              <a:rPr lang="en-US" altLang="zh-CN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en-US" altLang="zh-CN" sz="3200" b="1" dirty="0" smtClean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实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验小学三年级</a:t>
            </a:r>
            <a:r>
              <a:rPr lang="en-US" altLang="zh-CN" sz="32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班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小浩</a:t>
            </a:r>
            <a:r>
              <a:rPr lang="zh-CN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6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2739362"/>
            <a:ext cx="10757682" cy="371061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315</Words>
  <Application>Microsoft Office PowerPoint</Application>
  <PresentationFormat>宽屏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方正隶变_GBK</vt:lpstr>
      <vt:lpstr>方正仿宋_GBK</vt:lpstr>
      <vt:lpstr>Wingdings</vt:lpstr>
      <vt:lpstr>宋体</vt:lpstr>
      <vt:lpstr>汉仪雅酷黑 95W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2026-03-27T01:52:29Z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