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书宋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隶变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楷体_GBK" panose="03000509000000000000" pitchFamily="65" charset="-122"/>
      <p:regular r:id="rId22"/>
    </p:embeddedFont>
    <p:embeddedFont>
      <p:font typeface="方正小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们奇妙的世界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858" y="1647763"/>
            <a:ext cx="10735657" cy="35624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894873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767474"/>
              </p:ext>
            </p:extLst>
          </p:nvPr>
        </p:nvGraphicFramePr>
        <p:xfrm>
          <a:off x="746980" y="219652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735598"/>
              </p:ext>
            </p:extLst>
          </p:nvPr>
        </p:nvGraphicFramePr>
        <p:xfrm>
          <a:off x="3590822" y="219483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324461"/>
              </p:ext>
            </p:extLst>
          </p:nvPr>
        </p:nvGraphicFramePr>
        <p:xfrm>
          <a:off x="6446165" y="220346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786777"/>
              </p:ext>
            </p:extLst>
          </p:nvPr>
        </p:nvGraphicFramePr>
        <p:xfrm>
          <a:off x="9292882" y="220346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945749"/>
              </p:ext>
            </p:extLst>
          </p:nvPr>
        </p:nvGraphicFramePr>
        <p:xfrm>
          <a:off x="744103" y="411733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010353"/>
              </p:ext>
            </p:extLst>
          </p:nvPr>
        </p:nvGraphicFramePr>
        <p:xfrm>
          <a:off x="3590822" y="410871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224413"/>
              </p:ext>
            </p:extLst>
          </p:nvPr>
        </p:nvGraphicFramePr>
        <p:xfrm>
          <a:off x="6437539" y="411733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155402"/>
              </p:ext>
            </p:extLst>
          </p:nvPr>
        </p:nvGraphicFramePr>
        <p:xfrm>
          <a:off x="9284256" y="411733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21065"/>
            <a:ext cx="1092531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二、写出与下列加点词语意思相反的词。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等到积雪融化时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从房檐下落下的小水滴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就像一颗颗珍珠。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世界上存在的奇妙的事物是无穷的。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259276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46380" y="464998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2053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凝结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1410" y="43422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1877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根据句意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选择合适的字词填空。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幻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幼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变换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变幻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奇妙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傍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落日的余晖不时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着颜色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真是太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了。年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看着天上各种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状的云彩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想着有一个老神仙把它们捏成了不同的造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8752" y="26461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变幻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7793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9553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03642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2737" y="42379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82736" y="50468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5"/>
            <a:ext cx="10882188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四、读句子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在括号里填入恰当的表示颜色的词语。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天空一开始呈现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慢慢地变成了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我们能看到各种颜色诱人的水果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的樱桃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的李子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的梨。</a:t>
            </a:r>
          </a:p>
          <a:p>
            <a:pPr>
              <a:lnSpc>
                <a:spcPct val="170000"/>
              </a:lnSpc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春天来了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的迎春花、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的桃花、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的梨花竞相开放。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181080" y="195479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粉红色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02914" y="195479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蔚蓝色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41201" y="272254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鲜红色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1941" y="363694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深紫色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81080" y="36332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浅黄色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97005" y="44219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金黄色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22356" y="44219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粉红色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6136" y="529321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288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方正大标宋_GBK</vt:lpstr>
      <vt:lpstr>Calibri</vt:lpstr>
      <vt:lpstr>Arial</vt:lpstr>
      <vt:lpstr>方正书宋_GBK</vt:lpstr>
      <vt:lpstr>Times New Roman</vt:lpstr>
      <vt:lpstr>NEU-HZ</vt:lpstr>
      <vt:lpstr>方正隶变_GBK</vt:lpstr>
      <vt:lpstr>方正大标宋简体</vt:lpstr>
      <vt:lpstr>方正黑体_GBK</vt:lpstr>
      <vt:lpstr>方正仿宋_GBK</vt:lpstr>
      <vt:lpstr>微软雅黑</vt:lpstr>
      <vt:lpstr>方正楷体_GBK</vt:lpstr>
      <vt:lpstr>方正小标宋_GBK</vt:lpstr>
      <vt:lpstr>Wingdings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2026-03-27T06:19:53Z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