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3" r:id="rId5"/>
    <p:sldId id="534" r:id="rId6"/>
    <p:sldId id="528" r:id="rId7"/>
    <p:sldId id="535" r:id="rId8"/>
    <p:sldId id="536" r:id="rId9"/>
    <p:sldId id="537" r:id="rId10"/>
    <p:sldId id="529" r:id="rId11"/>
    <p:sldId id="538" r:id="rId12"/>
    <p:sldId id="539" r:id="rId13"/>
    <p:sldId id="540" r:id="rId14"/>
    <p:sldId id="541" r:id="rId15"/>
    <p:sldId id="498" r:id="rId16"/>
    <p:sldId id="427" r:id="rId17"/>
  </p:sldIdLst>
  <p:sldSz cx="12192000" cy="6858000"/>
  <p:notesSz cx="6858000" cy="9144000"/>
  <p:embeddedFontLst>
    <p:embeddedFont>
      <p:font typeface="NEU-HZ" pitchFamily="2" charset="-122"/>
      <p:regular r:id="rId18"/>
      <p:italic r:id="rId19"/>
    </p:embeddedFont>
    <p:embeddedFont>
      <p:font typeface="方正大标宋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书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华文宋体" pitchFamily="2" charset="-122"/>
      <p:regular r:id="rId24"/>
    </p:embeddedFont>
    <p:embeddedFont>
      <p:font typeface="方正仿宋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NEU-BZ" pitchFamily="2" charset="-122"/>
      <p:regular r:id="rId31"/>
      <p:bold r:id="rId32"/>
      <p:italic r:id="rId33"/>
      <p:boldItalic r:id="rId34"/>
    </p:embeddedFont>
    <p:embeddedFont>
      <p:font typeface="方正隶变_GBK" pitchFamily="65" charset="-122"/>
      <p:regular r:id="rId35"/>
    </p:embeddedFont>
    <p:embeddedFont>
      <p:font typeface="方正黑体_GBK" pitchFamily="65" charset="-122"/>
      <p:regular r:id="rId36"/>
    </p:embeddedFont>
    <p:embeddedFont>
      <p:font typeface="微软雅黑" pitchFamily="34" charset="-122"/>
      <p:regular r:id="rId37"/>
      <p:bold r:id="rId38"/>
    </p:embeddedFont>
    <p:embeddedFont>
      <p:font typeface="方正楷体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5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变成了一棵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树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71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我真希望变成一棵树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这样就没人在你玩的时候叫你吃饭了。我心里想着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就觉得身上痒痒的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低头一看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发现许多小树枝正从我身上冒出来。呀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我真的变成了一棵树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你猜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我变的树上会长什么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当然不是苹果啦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梨也不对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鸟窝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变的树上长满了各种形状的鸟窝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三角形的、正方形的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还有长方形的、圆形的、椭圆形的、菱形的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风一吹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它们就在枝头跳起了舞。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我会请小白兔、小刺猬、小松鼠、小鸭子、小鳄鱼、小狐狸住在里面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如果你喜欢也可以住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进来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900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012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想变成一棵树的原因是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英英变的树上长满了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。如果你变成了一棵树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你希望树上长些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6092" y="841079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玩得正开心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不想回家吃饭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8893" y="16172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7164" y="3287903"/>
            <a:ext cx="10657672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我希望长许多玩具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我会请小朋友一起来玩。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7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画出文中你觉得想象新奇有趣的地方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并说说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理由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680" y="1840846"/>
            <a:ext cx="1067201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树上不结果子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却长满了鸟窝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而且各种形状都有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它们还会在风中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跳舞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这样的想象太有意思了。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873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根据所给的开头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续写故事。</a:t>
            </a: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小动物们住进鸟窝后发生了很多趣事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41683" y="1529653"/>
            <a:ext cx="10535653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33755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小白兔在鸟窝里打滚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小鸭子在鸟窝里唱歌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小狐狸在鸟窝里给大家讲故事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大家都开心极了。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289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5994"/>
            <a:ext cx="11006455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如果你也会变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你想变成什么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变了以后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你会做什么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会发生什么有趣的事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3625066"/>
            <a:ext cx="11006455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我会变成一朵白云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飘呀飘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一直飘到沙漠上空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然后开始下雨。雨下了好多天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沙漠上出现了小河。小河流过的地方长出了小草、鲜花和绿树。沙漠最后变成绿色的大森林。许多小动物都来了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热闹极了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6378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英英很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fán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nǎo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自己变成一棵树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妈妈会反对。变树的过程并不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rónɡ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但她终于成功了。当她变成树时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zhèn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了全家人。很快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她饿得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咕咕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叫。这时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妈妈带着她最爱吃的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走来了。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0950" y="2651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烦恼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9450" y="26570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希望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63364" y="3404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担心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7393" y="41490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1973" y="49330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震惊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75746" y="49740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肠子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68050" y="57441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零食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下列加点字读音全部正确的一项是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嘴馋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kěn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嗓门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sǎnɡ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菱形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挠痒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yánɡ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椭圆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tuǒ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鳄鱼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米醋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662576" y="1821814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1108" y="29000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8688" y="28958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7974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8688" y="36373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1108" y="4447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8688" y="44475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3731" y="52296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29922" y="52296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书写有误的一项是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互相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饭菜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津津有味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香肠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形状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丁零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丁零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秘蜜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鸟窝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香喷喷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继续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眼睛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咕噜噜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941445" y="10156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81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4058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结合课文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观察加点部分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下面的三句话应用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的语气读。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我真的变成了一棵树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下雨了。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变成了树真麻烦。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好奇　　疑惑　　害怕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惊喜　　疑惑　　失望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好奇　　害怕　　疑惑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惊喜　　害怕　　失望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878521" y="10638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22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9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我变的树上长满了各种形状的鸟窝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三角形的、正方形的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还有长方形的、圆形的、椭圆形的、菱形的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风一吹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它们就在枝头跳起了舞。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句中省略号的作用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表示声音的延长。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表示列举的省略。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表示说话时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断断续续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5436839" y="4324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风一吹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它们就在枝头跳起了舞。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在枝头摇晃说成是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的修辞手法。我会仿写这样的句子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372081" y="156915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各种形状的鸟窝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3122" y="2401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51081" y="23827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2378" y="3167390"/>
            <a:ext cx="72630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太阳一出来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鸟儿就在枝头上放声歌唱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31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傍晚的时候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妈妈背着一个大包过来了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我的心嗵嗵地跳着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震得树上的鸟窝都一动一动的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发出丁零丁零的声音。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都是模拟声音的词语。这些词语的运用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充分体现了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心跳的声音之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、速度之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的心理描写得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淋漓尽致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703122" y="23993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嗵嗵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1614" y="233218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丁零丁零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4205" y="31383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6658" y="39393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6100" y="39153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激动又紧张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02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傍晚的时候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妈妈背着一个大包过来了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我的心嗵嗵地跳着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震得树上的鸟窝都一动一动的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发出丁零丁零的声音。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在下面句子中的横线上填上合适的拟声词。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雷声越来越响。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雨越下越大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天地间挂起了一幅巨大的雨幕。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408271" y="31743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轰隆隆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063" y="39874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哗啦啦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374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855</Words>
  <Application>Microsoft Office PowerPoint</Application>
  <PresentationFormat>自定义</PresentationFormat>
  <Paragraphs>119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NEU-HZ</vt:lpstr>
      <vt:lpstr>方正大标宋_GBK</vt:lpstr>
      <vt:lpstr>NEU-XT</vt:lpstr>
      <vt:lpstr>方正书宋_GBK</vt:lpstr>
      <vt:lpstr>Wingdings</vt:lpstr>
      <vt:lpstr>方正大标宋简体</vt:lpstr>
      <vt:lpstr>汉仪雅酷黑 95W</vt:lpstr>
      <vt:lpstr>华文宋体</vt:lpstr>
      <vt:lpstr>方正仿宋_GBK</vt:lpstr>
      <vt:lpstr>方正小标宋_GBK</vt:lpstr>
      <vt:lpstr>Times New Roman</vt:lpstr>
      <vt:lpstr>Calibri</vt:lpstr>
      <vt:lpstr>NEU-BZ</vt:lpstr>
      <vt:lpstr>方正隶变_GBK</vt:lpstr>
      <vt:lpstr>方正黑体_GBK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2026-03-27T06:19:43Z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