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NEU-XT" panose="02020503000000020003" pitchFamily="18" charset="-122"/>
      <p:regular r:id="rId13"/>
    </p:embeddedFont>
    <p:embeddedFont>
      <p:font typeface="方正书宋_GBK" panose="03000509000000000000" pitchFamily="65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隶变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魏碑_GBK" panose="03000509000000000000" pitchFamily="65" charset="-122"/>
      <p:regular r:id="rId23"/>
    </p:embeddedFont>
    <p:embeddedFont>
      <p:font typeface="方正楷体_GBK" panose="03000509000000000000" pitchFamily="65" charset="-122"/>
      <p:regular r:id="rId24"/>
    </p:embeddedFont>
    <p:embeddedFont>
      <p:font typeface="方正小标宋_GBK" panose="03000509000000000000" pitchFamily="65" charset="-122"/>
      <p:regular r:id="rId25"/>
    </p:embeddedFont>
    <p:embeddedFont>
      <p:font typeface="NEU-BZ" panose="02010600010101010101" pitchFamily="2" charset="-122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慢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性子裁缝和急性子顾客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80889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一、给加点字选择正确读音。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①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jiā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jiá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féng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fèng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夹菜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夹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袄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件夹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门缝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缝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衣服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50421" y="33110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0420" y="43634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13130" y="33110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91132" y="43634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03643" y="33110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03643" y="43634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62000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84452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92914" y="35263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00076" y="45812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11879" y="458127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736956" y="456294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2964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二、巧填同音字。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xìnɡ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福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慢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wù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云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错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正业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615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66745" y="26159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09941" y="26159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75507" y="25615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41650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32571" y="41650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6000" y="41227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93947" y="41548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2" y="841079"/>
            <a:ext cx="1118846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三、根据课文内容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选择恰当的词语填空。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从容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着急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纳闷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顾客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这么慢啊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顾客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为什么您做的活儿最适合我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裁缝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您可别忘了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我是个慢性子裁缝啊。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8777" y="236886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着急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98008" y="310210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纳闷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382380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从容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69356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四、根据课文内容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完成下面的表格。</a:t>
            </a:r>
            <a:endParaRPr lang="zh-CN" altLang="en-US" sz="34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748945"/>
              </p:ext>
            </p:extLst>
          </p:nvPr>
        </p:nvGraphicFramePr>
        <p:xfrm>
          <a:off x="741873" y="1496663"/>
          <a:ext cx="10415874" cy="4878258"/>
        </p:xfrm>
        <a:graphic>
          <a:graphicData uri="http://schemas.openxmlformats.org/drawingml/2006/table">
            <a:tbl>
              <a:tblPr firstRow="1" firstCol="1" bandRow="1"/>
              <a:tblGrid>
                <a:gridCol w="1987417"/>
                <a:gridCol w="3974835"/>
                <a:gridCol w="4453622"/>
              </a:tblGrid>
              <a:tr h="6985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1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3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314" marR="14314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1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急性子顾客的要求</a:t>
                      </a:r>
                      <a:endParaRPr lang="zh-CN" sz="3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314" marR="14314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1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慢性子裁缝的回答</a:t>
                      </a:r>
                      <a:endParaRPr lang="zh-CN" sz="3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314" marR="14314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4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1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第一天</a:t>
                      </a:r>
                      <a:endParaRPr lang="zh-CN" sz="3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314" marR="14314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1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尽快交货</a:t>
                      </a:r>
                      <a:endParaRPr lang="zh-CN" sz="3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314" marR="14314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1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明年冬天交货</a:t>
                      </a:r>
                      <a:endParaRPr lang="zh-CN" sz="3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314" marR="14314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1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第二天</a:t>
                      </a:r>
                      <a:endParaRPr lang="zh-CN" sz="3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314" marR="14314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139" marR="26139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139" marR="26139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35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1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第三天</a:t>
                      </a:r>
                      <a:endParaRPr lang="zh-CN" sz="3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314" marR="14314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139" marR="26139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139" marR="26139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46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1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又过了一天</a:t>
                      </a:r>
                      <a:endParaRPr lang="zh-CN" sz="3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314" marR="14314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139" marR="26139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139" marR="26139" marT="14314" marB="143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028883" y="3008536"/>
            <a:ext cx="2948857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拽掉棉花</a:t>
            </a:r>
            <a:r>
              <a:rPr lang="en-US" altLang="zh-CN" sz="31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改成秋天穿的夹袄</a:t>
            </a:r>
            <a:endParaRPr lang="zh-CN" altLang="en-US" sz="31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50982" y="3279316"/>
            <a:ext cx="3058851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为您服务</a:t>
            </a:r>
            <a:r>
              <a:rPr lang="en-US" altLang="zh-CN" sz="31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没说的</a:t>
            </a:r>
            <a:endParaRPr lang="zh-CN" altLang="en-US" sz="31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80238" y="4274367"/>
            <a:ext cx="264611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改成夏天能穿的短袖衬衫</a:t>
            </a:r>
            <a:endParaRPr lang="zh-CN" altLang="en-US" sz="31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14884" y="4499271"/>
            <a:ext cx="3058851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好办得很</a:t>
            </a:r>
            <a:r>
              <a:rPr lang="en-US" altLang="zh-CN" sz="31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没问题</a:t>
            </a:r>
            <a:endParaRPr lang="zh-CN" altLang="en-US" sz="31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28883" y="5364657"/>
            <a:ext cx="332878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把短袖衬衫接上袖子</a:t>
            </a:r>
            <a:r>
              <a:rPr lang="en-US" altLang="zh-CN" sz="31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改成春装</a:t>
            </a:r>
            <a:endParaRPr lang="zh-CN" altLang="en-US" sz="31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52304" y="5345220"/>
            <a:ext cx="2656205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不用接袖子</a:t>
            </a:r>
            <a:r>
              <a:rPr lang="en-US" altLang="zh-CN" sz="31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还没开始裁料</a:t>
            </a:r>
            <a:endParaRPr lang="zh-CN" altLang="en-US" sz="31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296</Words>
  <Application>Microsoft Office PowerPoint</Application>
  <PresentationFormat>宽屏</PresentationFormat>
  <Paragraphs>70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方正大标宋_GBK</vt:lpstr>
      <vt:lpstr>Calibri</vt:lpstr>
      <vt:lpstr>NEU-XT</vt:lpstr>
      <vt:lpstr>Arial</vt:lpstr>
      <vt:lpstr>方正书宋_GBK</vt:lpstr>
      <vt:lpstr>华文宋体</vt:lpstr>
      <vt:lpstr>Times New Roman</vt:lpstr>
      <vt:lpstr>NEU-HZ</vt:lpstr>
      <vt:lpstr>方正隶变_GBK</vt:lpstr>
      <vt:lpstr>方正大标宋简体</vt:lpstr>
      <vt:lpstr>方正黑体_GBK</vt:lpstr>
      <vt:lpstr>方正仿宋_GBK</vt:lpstr>
      <vt:lpstr>微软雅黑</vt:lpstr>
      <vt:lpstr>方正魏碑_GBK</vt:lpstr>
      <vt:lpstr>方正楷体_GBK</vt:lpstr>
      <vt:lpstr>方正小标宋_GBK</vt:lpstr>
      <vt:lpstr>NEU-BZ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2026-03-27T07:44:34Z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