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3" r:id="rId7"/>
    <p:sldId id="534" r:id="rId8"/>
    <p:sldId id="530" r:id="rId9"/>
    <p:sldId id="531" r:id="rId10"/>
    <p:sldId id="535" r:id="rId11"/>
    <p:sldId id="532" r:id="rId12"/>
    <p:sldId id="536" r:id="rId13"/>
    <p:sldId id="537" r:id="rId14"/>
    <p:sldId id="538" r:id="rId15"/>
    <p:sldId id="539" r:id="rId16"/>
    <p:sldId id="498" r:id="rId17"/>
    <p:sldId id="427" r:id="rId18"/>
  </p:sldIdLst>
  <p:sldSz cx="12192000" cy="6858000"/>
  <p:notesSz cx="6858000" cy="9144000"/>
  <p:embeddedFontLst>
    <p:embeddedFont>
      <p:font typeface="NEU-HZ" pitchFamily="2" charset="-122"/>
      <p:regular r:id="rId19"/>
      <p:italic r:id="rId20"/>
    </p:embeddedFont>
    <p:embeddedFont>
      <p:font typeface="方正大标宋_GBK" pitchFamily="65" charset="-122"/>
      <p:regular r:id="rId21"/>
    </p:embeddedFont>
    <p:embeddedFont>
      <p:font typeface="NEU-XT" pitchFamily="18" charset="-122"/>
      <p:regular r:id="rId22"/>
    </p:embeddedFont>
    <p:embeddedFont>
      <p:font typeface="方正书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方正仿宋_GBK" pitchFamily="65" charset="-122"/>
      <p:regular r:id="rId25"/>
    </p:embeddedFont>
    <p:embeddedFont>
      <p:font typeface="华文宋体" pitchFamily="2" charset="-122"/>
      <p:regular r:id="rId26"/>
    </p:embeddedFont>
    <p:embeddedFont>
      <p:font typeface="方正小标宋_GBK" pitchFamily="65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方正隶变_GBK" pitchFamily="65" charset="-122"/>
      <p:regular r:id="rId36"/>
    </p:embeddedFont>
    <p:embeddedFont>
      <p:font typeface="方正黑体_GBK" pitchFamily="65" charset="-122"/>
      <p:regular r:id="rId37"/>
    </p:embeddedFont>
    <p:embeddedFont>
      <p:font typeface="微软雅黑" pitchFamily="34" charset="-122"/>
      <p:regular r:id="rId38"/>
      <p:bold r:id="rId39"/>
    </p:embeddedFont>
    <p:embeddedFont>
      <p:font typeface="方正楷体_GBK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5.jp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7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肥皂泡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有时吹得太大了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扇得太急了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这脆薄的球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会扯成长圆的形式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颤巍巍的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光影零乱。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边读边想象画面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两个词写出了肥皂泡快要散裂的情形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我们能感受到孩子们此时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的心情。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57137" y="237526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颤巍巍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3433" y="237526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光影零乱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95140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紧张、担心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030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998"/>
            <a:ext cx="11006455" cy="5874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那一个个轻清脆丽的小球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像一串美丽的梦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是我们自己小心地轻轻吹起的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吹了起来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又轻轻地飞起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是那么圆满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那么自由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那么透明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那么美丽。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借着扇子的轻风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把她们一个个送上天去送过海去。到天上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轻轻地挨着明月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渡过天河跟着夕阳西去。或者轻悠悠地飘过大海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飞越山巅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又低低地落下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落到一个熟睡中的婴儿的头发上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目送着她们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我心里充满了快乐、骄傲与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希望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9998"/>
            <a:ext cx="103831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。我知道她的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作品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还有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》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的句子把肥皂泡比作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写出了肥皂泡之美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那么圆满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那么自由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那么透明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那么美丽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充分表达了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对肥皂泡的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171987" y="878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9103" y="16533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0950" y="16584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繁星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0984" y="241446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一串美丽的梦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7453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排比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77453" y="48176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268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998"/>
            <a:ext cx="11006455" cy="600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对选段最后一句话理解错误的一项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童年吹肥皂泡的经历给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带来了许多快乐。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吹的肥皂泡是那么圆满、自由、透明、美丽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感到无比骄傲。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因为发明了吹肥皂泡的游戏而骄傲自豪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希望天天都能吹肥皂泡。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肥皂泡带着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的梦想飘向远方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的内心充满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希望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168666" y="10999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117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998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画出选段中表现作者丰富想象的句子。</a:t>
            </a:r>
            <a:endParaRPr lang="zh-CN" altLang="en-US" sz="3400"/>
          </a:p>
        </p:txBody>
      </p:sp>
      <p:pic>
        <p:nvPicPr>
          <p:cNvPr id="8" name="image102.jpeg" descr="source:si_idp87668190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22068" y="1148436"/>
            <a:ext cx="964721" cy="5264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923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998"/>
            <a:ext cx="11006455" cy="5874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那一个个轻清脆丽的小球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像一串美丽的梦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是我们自己小心地轻轻吹起的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吹了起来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又轻轻地飞起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是那么圆满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那么自由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那么透明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那么美丽。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借着扇子的轻风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把她们一个个送上天去送过海去。到天上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轻轻地挨着明月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渡过天河跟着夕阳西去。或者轻悠悠地飘过大海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飞越山巅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又低低地落下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落到一个熟睡中的婴儿的头发上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目送着她们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我心里充满了快乐、骄傲与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希望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grpSp>
        <p:nvGrpSpPr>
          <p:cNvPr id="17" name="组合 16"/>
          <p:cNvGrpSpPr/>
          <p:nvPr/>
        </p:nvGrpSpPr>
        <p:grpSpPr>
          <a:xfrm>
            <a:off x="553233" y="4521917"/>
            <a:ext cx="10600041" cy="1572906"/>
            <a:chOff x="553233" y="4521917"/>
            <a:chExt cx="10600041" cy="1572906"/>
          </a:xfrm>
        </p:grpSpPr>
        <p:grpSp>
          <p:nvGrpSpPr>
            <p:cNvPr id="6" name="组合 5"/>
            <p:cNvGrpSpPr/>
            <p:nvPr/>
          </p:nvGrpSpPr>
          <p:grpSpPr>
            <a:xfrm>
              <a:off x="742364" y="5208773"/>
              <a:ext cx="10410910" cy="108008"/>
              <a:chOff x="742364" y="5208773"/>
              <a:chExt cx="9111857" cy="108008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1656" b="50001"/>
              <a:stretch/>
            </p:blipFill>
            <p:spPr bwMode="auto">
              <a:xfrm>
                <a:off x="742364" y="5208773"/>
                <a:ext cx="5055903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20389" b="50001"/>
              <a:stretch/>
            </p:blipFill>
            <p:spPr bwMode="auto">
              <a:xfrm>
                <a:off x="5789215" y="5212197"/>
                <a:ext cx="4065006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553233" y="5986815"/>
              <a:ext cx="8927652" cy="108008"/>
              <a:chOff x="742364" y="5208773"/>
              <a:chExt cx="7813677" cy="108008"/>
            </a:xfrm>
          </p:grpSpPr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1656" b="50001"/>
              <a:stretch/>
            </p:blipFill>
            <p:spPr bwMode="auto">
              <a:xfrm>
                <a:off x="742364" y="5208773"/>
                <a:ext cx="5055903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1" t="12009" r="44931" b="50001"/>
              <a:stretch/>
            </p:blipFill>
            <p:spPr bwMode="auto">
              <a:xfrm>
                <a:off x="5789216" y="5212197"/>
                <a:ext cx="2766825" cy="1045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5376564" y="4521917"/>
              <a:ext cx="5776710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0403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74674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借着扇子的轻风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把她们一个个送上天去送过海去。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这些美丽的肥皂泡还会飘到哪里去呢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展开想象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5762" y="3268353"/>
            <a:ext cx="109004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肥皂泡会飘到一个美丽的花园里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花园里有许多小朋友。小朋友看到肥皂泡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都高兴极了。他们追着肥皂泡跑来跑去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玩得十分开心。最后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小朋友又轻轻地把肥皂泡扇到天上去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让他们去和其他地方的小朋友一起玩。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28507"/>
            <a:ext cx="111651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一、给下面加点的字选择正确的读音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山巅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diǎn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剩下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shènɡ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chénɡ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屏障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bǐnɡ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婴儿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yīn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yīng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悬崖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xuán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和弄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hé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8815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91718" y="28815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60" y="36494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76343" y="36494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6180" y="44055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76343" y="44074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853696" y="3129133"/>
            <a:ext cx="73171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206496" y="3150108"/>
            <a:ext cx="113276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853696" y="3966190"/>
            <a:ext cx="73171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108864" y="3975134"/>
            <a:ext cx="84401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17283" y="4715252"/>
            <a:ext cx="102138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060738" y="4713293"/>
            <a:ext cx="73171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92951"/>
            <a:ext cx="1085235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我先把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féi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加上点儿水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huò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nonɡ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使它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rónɡ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管蘸这些水来吹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我把收集的石头按颜色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lèi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做成了一个漂亮的标本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感到特别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jiāo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ruò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你轻轻一掷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那纸飞机便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qīnɡ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yōu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yōu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地飞起来了。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6976" y="16533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肥皂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2450" y="16824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3205" y="23512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溶化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24321" y="24505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5326" y="31516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泡泡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03156" y="39273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分类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46456" y="45428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骄傲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1130" y="53350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3513" y="604684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轻悠悠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18923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三、给加点字选择正确的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解释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宋体"/>
                <a:cs typeface="Times New Roman"/>
              </a:rPr>
              <a:t>透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穿通、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通过</a:t>
            </a:r>
            <a:r>
              <a:rPr lang="en-US" altLang="zh-CN" sz="3600" smtClean="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极度</a:t>
            </a:r>
            <a:r>
              <a:rPr lang="en-US" altLang="zh-CN" sz="36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显露</a:t>
            </a:r>
            <a:r>
              <a:rPr lang="en-US" altLang="zh-CN" sz="36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600">
                <a:latin typeface="Calibri"/>
                <a:ea typeface="宋体"/>
                <a:cs typeface="Times New Roman"/>
              </a:rPr>
            </a:b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达到饱满的、充分的程度。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肥皂泡是那么的透明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那么的漂亮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这朵花白里透红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好看极了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这场雨连续下了三天三夜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可把地下透了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771625" y="35062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4404" y="43003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07130" y="51336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89929" y="38098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987561" y="45019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44454" y="53258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3826" y="1786842"/>
            <a:ext cx="7507226" cy="152249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7345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请选出错误的选项。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网球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园满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目送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屏障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骄傲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飘游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玲珑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簿球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分裂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清脆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山颠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浮光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41837" y="25976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41837" y="33929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18956" y="41679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和其他三组的组合不一样的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潮湿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湿润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透明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透亮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搅拌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搅和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消失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出现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77151" y="10156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70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这肥皂泡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吹起来很美丽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五色的浮光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在那轻清透明的球面上乱转。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下列对这句话理解不正确的一项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这句话表现了肥皂泡的美丽、神奇。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五色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指多种色彩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浮光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指这些色彩晃动不定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乱转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写出了色彩的动态美。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浮光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乱转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等词语可以体会到肥皂泡的虚华与迷离。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20741" y="17616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487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32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将吹肥皂泡的过程补充完整。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轻轻扇送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和弄和弄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轻轻一提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慢慢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吹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出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4307" y="4515054"/>
            <a:ext cx="66665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→                         →                       →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4003" y="3458108"/>
            <a:ext cx="2345449" cy="304698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把碎肥皂放在木碗里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加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2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</a:pP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3437927" y="3458108"/>
            <a:ext cx="2474503" cy="304698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拿一支竹笔套管醮肥皂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水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一个泡儿。</a:t>
            </a:r>
            <a:endParaRPr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6501048" y="3430142"/>
            <a:ext cx="2281998" cy="304698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),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让肥皂泡从管上落下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飘在空中。</a:t>
            </a:r>
            <a:endParaRPr lang="zh-CN" altLang="en-US" sz="3200"/>
          </a:p>
        </p:txBody>
      </p:sp>
      <p:sp>
        <p:nvSpPr>
          <p:cNvPr id="11" name="矩形 10"/>
          <p:cNvSpPr/>
          <p:nvPr/>
        </p:nvSpPr>
        <p:spPr>
          <a:xfrm>
            <a:off x="9480884" y="3416151"/>
            <a:ext cx="2502569" cy="23083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用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扇子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),</a:t>
            </a:r>
            <a:r>
              <a:rPr lang="zh-CN" altLang="zh-CN" sz="32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让肥皂泡飞得很高很高。</a:t>
            </a:r>
            <a:endParaRPr lang="zh-CN" altLang="zh-CN" sz="32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4836" y="50908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21166" y="51306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5387" y="35697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16880" y="35901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用加点词语仿写句子。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吹了起来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又轻轻地飞起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是那么圆满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那么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那么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透明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那么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美丽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933" y="4092748"/>
            <a:ext cx="1100645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我爱我的妈妈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她是那么年轻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那么美丽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那么能干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那么令人敬佩。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062105" y="290464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8910955" y="290567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05459" y="367260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2389840" y="367259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1026</Words>
  <Application>Microsoft Office PowerPoint</Application>
  <PresentationFormat>自定义</PresentationFormat>
  <Paragraphs>137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NEU-HZ</vt:lpstr>
      <vt:lpstr>方正大标宋_GBK</vt:lpstr>
      <vt:lpstr>NEU-XT</vt:lpstr>
      <vt:lpstr>方正书宋_GBK</vt:lpstr>
      <vt:lpstr>Wingdings</vt:lpstr>
      <vt:lpstr>方正大标宋简体</vt:lpstr>
      <vt:lpstr>汉仪雅酷黑 95W</vt:lpstr>
      <vt:lpstr>方正仿宋_GBK</vt:lpstr>
      <vt:lpstr>华文宋体</vt:lpstr>
      <vt:lpstr>方正小标宋_GBK</vt:lpstr>
      <vt:lpstr>Times New Roman</vt:lpstr>
      <vt:lpstr>NEU-BZ</vt:lpstr>
      <vt:lpstr>Calibri</vt:lpstr>
      <vt:lpstr>方正隶变_GBK</vt:lpstr>
      <vt:lpstr>方正黑体_GBK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2026-03-27T08:02:11Z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