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书宋_GBK" panose="03000509000000000000" pitchFamily="65" charset="-122"/>
      <p:regular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隶变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方正黑体_GBK" panose="03000509000000000000" pitchFamily="65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楷体_GBK" panose="03000509000000000000" pitchFamily="65" charset="-122"/>
      <p:regular r:id="rId22"/>
    </p:embeddedFont>
    <p:embeddedFont>
      <p:font typeface="方正小标宋_GBK" panose="03000509000000000000" pitchFamily="65" charset="-122"/>
      <p:regular r:id="rId23"/>
    </p:embeddedFont>
    <p:embeddedFont>
      <p:font typeface="NEU-BZ" panose="02010600010101010101" pitchFamily="2" charset="-122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漏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639701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576831"/>
            <a:ext cx="10684416" cy="351587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978504"/>
              </p:ext>
            </p:extLst>
          </p:nvPr>
        </p:nvGraphicFramePr>
        <p:xfrm>
          <a:off x="626211" y="2177895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622961"/>
              </p:ext>
            </p:extLst>
          </p:nvPr>
        </p:nvGraphicFramePr>
        <p:xfrm>
          <a:off x="3435547" y="2177895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383223"/>
              </p:ext>
            </p:extLst>
          </p:nvPr>
        </p:nvGraphicFramePr>
        <p:xfrm>
          <a:off x="6273637" y="2177895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596798"/>
              </p:ext>
            </p:extLst>
          </p:nvPr>
        </p:nvGraphicFramePr>
        <p:xfrm>
          <a:off x="9077222" y="2177895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79638"/>
              </p:ext>
            </p:extLst>
          </p:nvPr>
        </p:nvGraphicFramePr>
        <p:xfrm>
          <a:off x="614709" y="397794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177983"/>
              </p:ext>
            </p:extLst>
          </p:nvPr>
        </p:nvGraphicFramePr>
        <p:xfrm>
          <a:off x="3444173" y="3986567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纵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238578"/>
              </p:ext>
            </p:extLst>
          </p:nvPr>
        </p:nvGraphicFramePr>
        <p:xfrm>
          <a:off x="6273638" y="3977942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492728"/>
              </p:ext>
            </p:extLst>
          </p:nvPr>
        </p:nvGraphicFramePr>
        <p:xfrm>
          <a:off x="9094474" y="397794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41080"/>
            <a:ext cx="1116258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二、选字填空。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狼</a:t>
            </a: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狠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那只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非常凶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架 </a:t>
            </a: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驾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夫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驶的那辆马车上有一个精致的木头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子。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偏</a:t>
            </a:r>
            <a:r>
              <a:rPr lang="zh-CN" altLang="zh-CN" sz="34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编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姐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姐毕业后选择去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远的乡村学习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织技术。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215650" y="182726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10768" y="18272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90035" y="33455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21227" y="33455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29718" y="49327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65288" y="49327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41080"/>
            <a:ext cx="10860657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三、根据课文内容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把句子补充完整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体会句子的特点。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漏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真厉害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像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粘住我了。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漏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真厉害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停都不停。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这两个句子都用了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的修辞手法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生动形象地写出了贼和老虎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的心理。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14058" y="21291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07862" y="312122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旋风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06391" y="425128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比喻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55696" y="5250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害怕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5607" y="861095"/>
            <a:ext cx="1079164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四、请你用成语来点评故事情节。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贼心不死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安然无恙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自食其果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歪打正着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婆婆和老公公谈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漏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吓跑了老虎和贼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这叫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老虎和贼不甘心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要返回去吃驴和偷驴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这叫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老虎和贼在歪脖老树下再次相遇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双双吓昏过去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这叫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整整一晚上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小胖驴在驴圈里安安稳稳地待着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这叫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10065079" y="246375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88370" y="326476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69592" y="400105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69592" y="469372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193</Words>
  <Application>Microsoft Office PowerPoint</Application>
  <PresentationFormat>宽屏</PresentationFormat>
  <Paragraphs>61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方正大标宋_GBK</vt:lpstr>
      <vt:lpstr>Calibri</vt:lpstr>
      <vt:lpstr>Arial</vt:lpstr>
      <vt:lpstr>方正书宋_GBK</vt:lpstr>
      <vt:lpstr>Times New Roman</vt:lpstr>
      <vt:lpstr>NEU-HZ</vt:lpstr>
      <vt:lpstr>方正隶变_GBK</vt:lpstr>
      <vt:lpstr>方正大标宋简体</vt:lpstr>
      <vt:lpstr>方正黑体_GBK</vt:lpstr>
      <vt:lpstr>方正仿宋_GBK</vt:lpstr>
      <vt:lpstr>微软雅黑</vt:lpstr>
      <vt:lpstr>方正楷体_GBK</vt:lpstr>
      <vt:lpstr>方正小标宋_GBK</vt:lpstr>
      <vt:lpstr>NEU-BZ</vt:lpstr>
      <vt:lpstr>Wingdings</vt:lpstr>
      <vt:lpstr>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2026-03-27T07:56:34Z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