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9" r:id="rId6"/>
    <p:sldId id="510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NEU-XT" panose="02020503000000020003" pitchFamily="18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黑体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大标宋简体" panose="02010600030101010101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方正书宋_GBK" panose="03000509000000000000" pitchFamily="65" charset="-122"/>
      <p:regular r:id="rId27"/>
    </p:embeddedFont>
    <p:embeddedFont>
      <p:font typeface="NEU-HZ" panose="02010600010101010101" pitchFamily="2" charset="-122"/>
      <p:regular r:id="rId28"/>
      <p:italic r:id="rId29"/>
    </p:embeddedFont>
    <p:embeddedFont>
      <p:font typeface="楷体" panose="02010609060101010101" pitchFamily="49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胡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萝卜先生的长胡子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397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67701"/>
            <a:ext cx="10846902" cy="25404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27062" y="2357631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萝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卜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643580" y="2367144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发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愁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485924" y="2367144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浓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度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373163" y="2357631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姐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76756" y="3692573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确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实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617702" y="3761584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足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够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485924" y="3727078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路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段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232318" y="3761584"/>
            <a:ext cx="17411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系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扣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子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5607" y="861095"/>
            <a:ext cx="107916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二、比一比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组词语。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卜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浓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系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姐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农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紧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8729" y="22844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萝卜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3593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11378" y="22844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浓烟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11378" y="33334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农业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6955" y="228446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系鞋带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14963" y="33334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紧张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64281" y="22311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64281" y="33334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63970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0241" y="1820618"/>
            <a:ext cx="355120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很远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的街口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的果酱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的绳子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6722" y="1843073"/>
            <a:ext cx="293909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刮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胡子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面包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尿布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69722" y="1829689"/>
            <a:ext cx="324353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匆匆忙忙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8065" y="27362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甜甜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4772" y="35018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结实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5246" y="27912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05247" y="35673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44344" y="269701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开开心心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19890" y="348676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明明白白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454" y="1906756"/>
            <a:ext cx="3254191" cy="227618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94783" y="1915009"/>
            <a:ext cx="2886356" cy="227618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747212" y="1923634"/>
            <a:ext cx="3142200" cy="227618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89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选择最合适的词语。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用冷水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连续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延续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洗了三遍脸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重新在书桌前坐下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告诉自己必须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持续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继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续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完成这最后的章节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817030" y="233884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655160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065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8814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五、按要求完成句子练习。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胡萝卜先生近视。　　胡萝卜先生没有发现漏刮了一根胡子。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用关联词合并句子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只要看看胡萝卜先生走了多长的路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就可以知道他的这根胡子已经长了多长了。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用加点词写句子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3246" y="3215585"/>
            <a:ext cx="1086065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因为胡萝卜先生近视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所以他没有发现漏刮了一根胡子。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0153" y="5570076"/>
            <a:ext cx="909472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我们只要多多练习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就能掌握这项技能。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583624" y="43828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60153" y="4490587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660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307</Words>
  <Application>Microsoft Office PowerPoint</Application>
  <PresentationFormat>宽屏</PresentationFormat>
  <Paragraphs>67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方正大标宋_GBK</vt:lpstr>
      <vt:lpstr>汉仪雅酷黑 95W</vt:lpstr>
      <vt:lpstr>宋体</vt:lpstr>
      <vt:lpstr>NEU-XT</vt:lpstr>
      <vt:lpstr>Calibri</vt:lpstr>
      <vt:lpstr>方正黑体_GBK</vt:lpstr>
      <vt:lpstr>方正仿宋_GBK</vt:lpstr>
      <vt:lpstr>方正楷体_GBK</vt:lpstr>
      <vt:lpstr>Arial</vt:lpstr>
      <vt:lpstr>方正隶变_GBK</vt:lpstr>
      <vt:lpstr>Times New Roman</vt:lpstr>
      <vt:lpstr>华文宋体</vt:lpstr>
      <vt:lpstr>NEU-BZ</vt:lpstr>
      <vt:lpstr>微软雅黑</vt:lpstr>
      <vt:lpstr>方正大标宋简体</vt:lpstr>
      <vt:lpstr>方正小标宋_GBK</vt:lpstr>
      <vt:lpstr>方正书宋_GBK</vt:lpstr>
      <vt:lpstr>Wingdings</vt:lpstr>
      <vt:lpstr>NEU-HZ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2026-03-26T09:09:10Z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