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MS Gothic" panose="020B0609070205080204" pitchFamily="49" charset="-128"/>
      <p:regular r:id="rId9"/>
    </p:embeddedFont>
    <p:embeddedFont>
      <p:font typeface="方正书宋_GBK" panose="03000509000000000000" pitchFamily="65" charset="-122"/>
      <p:regular r:id="rId10"/>
    </p:embeddedFont>
    <p:embeddedFont>
      <p:font typeface="方正仿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黑体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NEU-HZ" panose="02010600010101010101" pitchFamily="2" charset="-122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楷体" panose="02010609060101010101" pitchFamily="49" charset="-122"/>
      <p:regular r:id="rId22"/>
    </p:embeddedFont>
    <p:embeddedFont>
      <p:font typeface="NEU-XT" panose="02020503000000020003" pitchFamily="18" charset="-122"/>
      <p:regular r:id="rId23"/>
    </p:embeddedFont>
    <p:embeddedFont>
      <p:font typeface="方正隶变_GBK" panose="03000509000000000000" pitchFamily="65" charset="-122"/>
      <p:regular r:id="rId24"/>
    </p:embeddedFont>
    <p:embeddedFont>
      <p:font typeface="方正楷体_GBK" panose="03000509000000000000" pitchFamily="65" charset="-122"/>
      <p:regular r:id="rId25"/>
    </p:embeddedFont>
    <p:embeddedFont>
      <p:font typeface="方正大标宋_GBK" panose="03000509000000000000" pitchFamily="65" charset="-122"/>
      <p:regular r:id="rId26"/>
    </p:embeddedFont>
    <p:embeddedFont>
      <p:font typeface="NEU-BZ" panose="02010600010101010101" pitchFamily="2" charset="-122"/>
      <p:regular r:id="rId27"/>
      <p:bold r:id="rId28"/>
      <p:italic r:id="rId29"/>
      <p:boldItalic r:id="rId30"/>
    </p:embeddedFont>
    <p:embeddedFont>
      <p:font typeface="方正小标宋_GBK" panose="03000509000000000000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文园地八（二）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639701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60" y="1774971"/>
            <a:ext cx="10864155" cy="24776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6865" y="2318968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衬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衫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921270" y="2327593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负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责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658452" y="2318968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夸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奖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675087" y="2327593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胶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49738" y="3621646"/>
            <a:ext cx="15472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毛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驴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921270" y="3621645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漏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雨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747336" y="3565427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操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纵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675087" y="3615998"/>
            <a:ext cx="15472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发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泄</a:t>
            </a:r>
            <a:r>
              <a:rPr lang="zh-CN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94257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二、判断。对的打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错的打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✕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复述可以借助表格、示意图等来梳理故事。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复述就是把文章背出来。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在复述时我们可以按照故事的发展顺序进行讲述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重要情节不遗漏。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579475" y="16821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817030" y="401236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6238097" y="2524191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5"/>
            <a:ext cx="10907287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三、照样子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在括号里填上恰当的字词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让故事题目变得有趣。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慢性子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裁缝和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急性子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顾客。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魔术师和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巫婆</a:t>
            </a:r>
            <a:r>
              <a:rPr lang="zh-CN" altLang="zh-CN" sz="34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en-US" altLang="zh-CN" sz="3400" dirty="0" smtClean="0">
              <a:latin typeface="Calibri" panose="020F0502020204030204" pitchFamily="34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      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老鼠和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猫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3513" y="325400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大方的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2744" y="325400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小气的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3513" y="432892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大个子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95959" y="432892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小个子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四、把下列八字成语补充完整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再选择填空。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)(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将挡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           )(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土掩。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不入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)(           ),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焉得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)(  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眼见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)(           ),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耳听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)(  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)(            )(            )(            ),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近墨者黑。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3877" y="18358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55862" y="18358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31220" y="18358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93024" y="18358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21130" y="26279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25537" y="26279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49304" y="26279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75316" y="26279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4458" y="342005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25536" y="34200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22536" y="34200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88644" y="34449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97929" y="41995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66203" y="41890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61445" y="41890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56687" y="414881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11432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依我看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这件事不用发愁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到时候自然有办法应付。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眼睛看到的是真实的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耳朵听到的是虚假的。形容人不能轻信传闻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要根据事实来判断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近朱者赤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近墨者黑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意思相近的词是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潜移默化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黑白颠倒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一碧千里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1036508"/>
            <a:ext cx="3773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兵来将挡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水来土掩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8569" y="3285126"/>
            <a:ext cx="3773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眼见为实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耳听为虚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25464" y="42315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397</Words>
  <Application>Microsoft Office PowerPoint</Application>
  <PresentationFormat>宽屏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MS Gothic</vt:lpstr>
      <vt:lpstr>方正书宋_GBK</vt:lpstr>
      <vt:lpstr>Wingdings</vt:lpstr>
      <vt:lpstr>Times New Roman</vt:lpstr>
      <vt:lpstr>方正仿宋_GBK</vt:lpstr>
      <vt:lpstr>微软雅黑</vt:lpstr>
      <vt:lpstr>汉仪雅酷黑 95W</vt:lpstr>
      <vt:lpstr>方正黑体_GBK</vt:lpstr>
      <vt:lpstr>方正大标宋简体</vt:lpstr>
      <vt:lpstr>NEU-HZ</vt:lpstr>
      <vt:lpstr>Calibri</vt:lpstr>
      <vt:lpstr>楷体</vt:lpstr>
      <vt:lpstr>NEU-XT</vt:lpstr>
      <vt:lpstr>方正隶变_GBK</vt:lpstr>
      <vt:lpstr>方正楷体_GBK</vt:lpstr>
      <vt:lpstr>宋体</vt:lpstr>
      <vt:lpstr>方正大标宋_GBK</vt:lpstr>
      <vt:lpstr>NEU-BZ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2026-03-27T08:55:51Z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