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方正书宋_GBK" panose="03000509000000000000" pitchFamily="65" charset="-122"/>
      <p:regular r:id="rId8"/>
    </p:embeddedFont>
    <p:embeddedFont>
      <p:font typeface="方正宋黑_GBK" panose="03000509000000000000" pitchFamily="65" charset="-122"/>
      <p:regular r:id="rId9"/>
    </p:embeddedFont>
    <p:embeddedFont>
      <p:font typeface="方正仿宋_GBK" panose="03000509000000000000" pitchFamily="65" charset="-122"/>
      <p:regular r:id="rId10"/>
    </p:embeddedFont>
    <p:embeddedFont>
      <p:font typeface="微软雅黑" panose="020B0503020204020204" pitchFamily="34" charset="-122"/>
      <p:regular r:id="rId11"/>
      <p:bold r:id="rId12"/>
    </p:embeddedFont>
    <p:embeddedFont>
      <p:font typeface="方正黑体_GBK" panose="03000509000000000000" pitchFamily="65" charset="-122"/>
      <p:regular r:id="rId13"/>
    </p:embeddedFont>
    <p:embeddedFont>
      <p:font typeface="方正大标宋简体" panose="02010600030101010101" charset="-122"/>
      <p:regular r:id="rId14"/>
    </p:embeddedFont>
    <p:embeddedFont>
      <p:font typeface="NEU-HZ" panose="02010600010101010101" pitchFamily="2" charset="-122"/>
      <p:regular r:id="rId15"/>
      <p:italic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楷体" panose="02010609060101010101" pitchFamily="49" charset="-122"/>
      <p:regular r:id="rId21"/>
    </p:embeddedFont>
    <p:embeddedFont>
      <p:font typeface="方正隶变_GBK" panose="03000509000000000000" pitchFamily="65" charset="-122"/>
      <p:regular r:id="rId22"/>
    </p:embeddedFont>
    <p:embeddedFont>
      <p:font typeface="方正大标宋_GBK" panose="03000509000000000000" pitchFamily="65" charset="-122"/>
      <p:regular r:id="rId23"/>
    </p:embeddedFont>
    <p:embeddedFont>
      <p:font typeface="NEU-BZ" panose="02010600010101010101" pitchFamily="2" charset="-122"/>
      <p:regular r:id="rId24"/>
      <p:bold r:id="rId25"/>
      <p:italic r:id="rId26"/>
      <p:boldItalic r:id="rId27"/>
    </p:embeddedFont>
    <p:embeddedFont>
      <p:font typeface="方正小标宋_GBK" panose="03000509000000000000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口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语交际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·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习作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【口语交际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4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趣味故事会】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一、班级正在开展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趣味故事会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活动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请你说说准备讲的故事和它有趣的地方。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我准备讲的趣味故事是《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》。这个故事的有趣体现在以下几个方面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5741761" y="3259246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狐狸和乌鸦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8966" y="3985404"/>
            <a:ext cx="1089943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①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狐狸想吃乌鸦嘴里的肉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就故意夸赞乌鸦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乌鸦很愚蠢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没有看出狐狸的心思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乌鸦刚一张嘴唱歌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嘴里的肉就掉下去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被狐狸吃了。</a:t>
            </a: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008685" y="4719823"/>
            <a:ext cx="522290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58195" y="5530706"/>
            <a:ext cx="1065966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18581" y="6289830"/>
            <a:ext cx="1059927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2475" y="841080"/>
            <a:ext cx="10696755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【习作</a:t>
            </a:r>
            <a:r>
              <a:rPr lang="en-US" altLang="zh-CN" sz="3400" dirty="0">
                <a:latin typeface="方正宋黑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这样想象真有趣】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审题目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想一想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做一做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明确本次习作的内容与要求。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审清要求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下列对本次习作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这样想象真有趣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的理解错误的一项是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这样想象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指动物失去了原来的主要特征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或是变得与原来完全相反。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这样想象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指紧扣动物的本质特征发挥离奇的想象。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本次习作要努力把夸张、奇特的故事情节写清楚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要给人以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有趣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之感。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76112" y="275891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5"/>
            <a:ext cx="1105906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审清对象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下列事物可以作为本次习作对象的是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会飞的企鹅　　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我的魔术师爸爸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没有刺的玫瑰花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神奇的钟表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46043" y="118890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41079"/>
            <a:ext cx="10915914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选材料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下列哪些素材适合写进本次习作里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在括号里打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􀳫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一只老虎忽然厌倦了吃肉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开始喜欢吃草后发生的奇特、有趣的故事。</a:t>
            </a:r>
            <a:r>
              <a:rPr lang="zh-CN" altLang="zh-CN" sz="3400" dirty="0">
                <a:latin typeface="Calibri" panose="020F0502020204030204" pitchFamily="34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小兔子和小乌龟举行第二次赛跑的事情。</a:t>
            </a:r>
            <a:r>
              <a:rPr lang="zh-CN" altLang="zh-CN" sz="3400" dirty="0">
                <a:latin typeface="Calibri" panose="020F0502020204030204" pitchFamily="34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看到一只健步如飞的蜗牛行走在路上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小动物们都目瞪口呆。</a:t>
            </a:r>
            <a:r>
              <a:rPr lang="zh-CN" altLang="zh-CN" sz="3400" dirty="0">
                <a:latin typeface="Calibri" panose="020F0502020204030204" pitchFamily="34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小蜗牛参加比赛获得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速度之王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的称号。</a:t>
            </a:r>
            <a:r>
              <a:rPr lang="zh-CN" altLang="zh-CN" sz="3400" dirty="0"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</a:t>
            </a:r>
            <a:r>
              <a:rPr lang="en-US" altLang="zh-CN" sz="34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400" dirty="0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601370" y="280898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231472" y="487500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087770" y="557589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507</Words>
  <Application>Microsoft Office PowerPoint</Application>
  <PresentationFormat>宽屏</PresentationFormat>
  <Paragraphs>41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5" baseType="lpstr">
      <vt:lpstr>Arial</vt:lpstr>
      <vt:lpstr>方正书宋_GBK</vt:lpstr>
      <vt:lpstr>Wingdings</vt:lpstr>
      <vt:lpstr>方正宋黑_GBK</vt:lpstr>
      <vt:lpstr>Times New Roman</vt:lpstr>
      <vt:lpstr>方正仿宋_GBK</vt:lpstr>
      <vt:lpstr>微软雅黑</vt:lpstr>
      <vt:lpstr>汉仪雅酷黑 95W</vt:lpstr>
      <vt:lpstr>方正黑体_GBK</vt:lpstr>
      <vt:lpstr>方正大标宋简体</vt:lpstr>
      <vt:lpstr>NEU-HZ</vt:lpstr>
      <vt:lpstr>Calibri</vt:lpstr>
      <vt:lpstr>楷体</vt:lpstr>
      <vt:lpstr>方正隶变_GBK</vt:lpstr>
      <vt:lpstr>宋体</vt:lpstr>
      <vt:lpstr>方正大标宋_GBK</vt:lpstr>
      <vt:lpstr>NEU-BZ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2026-03-27T08:33:51Z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