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方正宋黑_GBK" panose="03000509000000000000" pitchFamily="65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方正隶变_GBK" panose="03000509000000000000" pitchFamily="65" charset="-122"/>
      <p:regular r:id="rId11"/>
    </p:embeddedFont>
    <p:embeddedFont>
      <p:font typeface="方正大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小标宋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黑体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NEU-HZ" panose="02010600010101010101" pitchFamily="2" charset="-122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语交际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·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2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【口语交际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应该怎样安排座位】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一、关于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怎样安排座位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有下面几种意见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不合理的是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东东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可以让学习成绩好的同学和学习成绩不太好的同学坐在一起。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英英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可以先分好小组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然后按小组定期轮换座位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而小组内可安排矮个子坐前排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高个子坐后排。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我认为可以安排平时上课总是捣乱的同学坐在后排。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24742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2574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【习作</a:t>
            </a:r>
            <a:r>
              <a:rPr lang="en-US" altLang="zh-CN" sz="33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身边那些有特点的人】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审题目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下列不适合作为本次习作题目的一项是</a:t>
            </a:r>
            <a:r>
              <a:rPr lang="en-US" altLang="zh-CN" sz="33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我家的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小书虫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懒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乐天派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D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我的同桌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89999" y="2231771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07916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选材料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下面的素材不可以用在《我们班的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智多星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》中的有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他用长尺子顶着抹布擦到了黑板上面。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他的球技特别好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为班级争了光。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上学迟到了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他号啕大哭。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航模比赛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他获得了第一名的好成绩。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65666" y="1749624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833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学方法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如何找人物的特点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你认为可行的方法有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从人物的性情、品质上找。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从人物的喜好上找。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从人物的谈吐、处事方式上找。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从人物的独特本领中找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32769" y="1792756"/>
            <a:ext cx="1417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951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小礼的确是个名副其实的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乐天派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成天笑呵呵的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似乎什么事情都难不倒她。别人把她心爱的笔弄坏了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她不生气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刚到游乐场就下雨了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她也不难过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这段话属于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通过具体事例表现人物特点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通过侧面描写表现人物特点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通过对话表现人物特点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通过动作描写表现人物特点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9616506" y="24378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677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552</Words>
  <Application>Microsoft Office PowerPoint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方正宋黑_GBK</vt:lpstr>
      <vt:lpstr>Arial</vt:lpstr>
      <vt:lpstr>方正书宋_GBK</vt:lpstr>
      <vt:lpstr>Wingdings</vt:lpstr>
      <vt:lpstr>方正隶变_GBK</vt:lpstr>
      <vt:lpstr>汉仪雅酷黑 95W</vt:lpstr>
      <vt:lpstr>Times New Roman</vt:lpstr>
      <vt:lpstr>方正大标宋_GBK</vt:lpstr>
      <vt:lpstr>微软雅黑</vt:lpstr>
      <vt:lpstr>方正小标宋_GBK</vt:lpstr>
      <vt:lpstr>方正大标宋简体</vt:lpstr>
      <vt:lpstr>Calibri</vt:lpstr>
      <vt:lpstr>NEU-BZ</vt:lpstr>
      <vt:lpstr>方正黑体_GBK</vt:lpstr>
      <vt:lpstr>方正仿宋_GBK</vt:lpstr>
      <vt:lpstr>宋体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2026-03-27T01:22:27Z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