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NEU-XT" panose="02020503000000020003" pitchFamily="18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黑体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大标宋简体" panose="02010600030101010101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NEU-HZ" panose="02010600010101010101" pitchFamily="2" charset="-122"/>
      <p:regular r:id="rId27"/>
      <p:italic r:id="rId28"/>
    </p:embeddedFont>
    <p:embeddedFont>
      <p:font typeface="方正书宋_GBK" panose="03000509000000000000" pitchFamily="65" charset="-122"/>
      <p:regular r:id="rId29"/>
    </p:embeddedFont>
    <p:embeddedFont>
      <p:font typeface="楷体" panose="02010609060101010101" pitchFamily="49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变成了一棵树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91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一、选择正确的字音或字形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3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3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3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3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我用零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lín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línɡ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用钱买了很多解馋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cán  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chán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的零食。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3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他先去买米醋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cù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chù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再去买止痒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yáng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yǎng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的药。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3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这棵粗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状</a:t>
            </a:r>
            <a:r>
              <a:rPr lang="en-US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壮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的大树上有各种形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状</a:t>
            </a:r>
            <a:r>
              <a:rPr lang="en-US" altLang="zh-CN" sz="33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3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壮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的鸟窝。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24332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59005" y="24332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72009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46880" y="34290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195928" y="23569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28977" y="22806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558476" y="32593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 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139414" y="33526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982403" y="42762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08509" y="42879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72613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愿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失望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希望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变成一棵树。当我的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实现了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妈妈没有认出那棵树是我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我又有些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4503" y="33282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希望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3597" y="33282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愿望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65247" y="43461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失望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9072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三、选择表示心情的词语填写在括号里。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疑惑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失望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惊喜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恍然大悟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我真的变成了一棵树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!(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变成了树真麻烦。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最了解我的人到底还是妈妈。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哎呀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她是怎么知道我的秘密的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    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7123" y="26261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21697" y="33282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4165" y="41218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4737" y="4882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113" y="841079"/>
            <a:ext cx="1070538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四、按要求完成下列句子练习。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我真希望变成一棵树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这样就没人在你玩的时候叫你吃饭了。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仿写句子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真希望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样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2446" y="323398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能长出一双翅膀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4015553"/>
            <a:ext cx="67634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可以在天空中自由自在地飞翔了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113" y="841079"/>
            <a:ext cx="10705381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是你的牛奶打翻了吗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小鳄鱼问小松鼠。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改为提示语在前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268" y="2803585"/>
            <a:ext cx="827273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小鳄鱼问小松鼠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是你的牛奶打翻了吗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154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363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方正大标宋_GBK</vt:lpstr>
      <vt:lpstr>汉仪雅酷黑 95W</vt:lpstr>
      <vt:lpstr>宋体</vt:lpstr>
      <vt:lpstr>NEU-XT</vt:lpstr>
      <vt:lpstr>Calibri</vt:lpstr>
      <vt:lpstr>方正黑体_GBK</vt:lpstr>
      <vt:lpstr>方正仿宋_GBK</vt:lpstr>
      <vt:lpstr>方正楷体_GBK</vt:lpstr>
      <vt:lpstr>Arial</vt:lpstr>
      <vt:lpstr>方正隶变_GBK</vt:lpstr>
      <vt:lpstr>Times New Roman</vt:lpstr>
      <vt:lpstr>华文宋体</vt:lpstr>
      <vt:lpstr>NEU-BZ</vt:lpstr>
      <vt:lpstr>微软雅黑</vt:lpstr>
      <vt:lpstr>方正大标宋简体</vt:lpstr>
      <vt:lpstr>方正小标宋_GBK</vt:lpstr>
      <vt:lpstr>NEU-HZ</vt:lpstr>
      <vt:lpstr>Wingdings</vt:lpstr>
      <vt:lpstr>方正书宋_GBK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2026-03-26T09:24:48Z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