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28" r:id="rId6"/>
    <p:sldId id="529" r:id="rId7"/>
    <p:sldId id="530" r:id="rId8"/>
    <p:sldId id="534" r:id="rId9"/>
    <p:sldId id="531" r:id="rId10"/>
    <p:sldId id="535" r:id="rId11"/>
    <p:sldId id="540" r:id="rId12"/>
    <p:sldId id="538" r:id="rId13"/>
    <p:sldId id="541" r:id="rId14"/>
    <p:sldId id="498" r:id="rId15"/>
    <p:sldId id="427" r:id="rId16"/>
  </p:sldIdLst>
  <p:sldSz cx="12192000" cy="6858000"/>
  <p:notesSz cx="6858000" cy="9144000"/>
  <p:embeddedFontLst>
    <p:embeddedFont>
      <p:font typeface="方正楷体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隶变_GBK" panose="03000509000000000000" pitchFamily="65" charset="-122"/>
      <p:regular r:id="rId22"/>
    </p:embeddedFont>
    <p:embeddedFont>
      <p:font typeface="方正书宋_GBK" panose="03000509000000000000" pitchFamily="65" charset="-122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NEU-XT" panose="02020503000000020003" pitchFamily="18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NEU-BZ" panose="02010600010101010101" pitchFamily="2" charset="-122"/>
      <p:regular r:id="rId31"/>
      <p:bold r:id="rId32"/>
      <p:italic r:id="rId33"/>
      <p:boldItalic r:id="rId34"/>
    </p:embeddedFont>
    <p:embeddedFont>
      <p:font typeface="方正小标宋_GBK" panose="03000509000000000000" pitchFamily="65" charset="-122"/>
      <p:regular r:id="rId35"/>
    </p:embeddedFont>
    <p:embeddedFont>
      <p:font typeface="方正大标宋简体" panose="02010600030101010101" charset="-122"/>
      <p:regular r:id="rId36"/>
    </p:embeddedFont>
    <p:embeddedFont>
      <p:font typeface="NEU-HZ" panose="02010600010101010101" pitchFamily="2" charset="-122"/>
      <p:regular r:id="rId37"/>
      <p: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24</a:t>
            </a:r>
            <a:r>
              <a:rPr lang="zh-CN" altLang="en-US" sz="6000" smtClean="0">
                <a:latin typeface="方正大标宋简体" panose="02010600030101010101" charset="-122"/>
                <a:ea typeface="方正大标宋简体" panose="02010600030101010101" charset="-122"/>
                <a:cs typeface="汉仪雅酷黑 95W" panose="020B0A04020202020204" charset="-122"/>
              </a:rPr>
              <a:t>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们奇妙的世界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7" y="861094"/>
            <a:ext cx="10791645" cy="547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五、阅读课文选段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看天空的珍藏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太阳升起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带来新的一天。开始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天空呈粉红色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慢慢地变成了蔚蓝色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太阳就像一个大火球一样升起来了。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云彩在蓝色的天空中飞行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如同经过雕饰一样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呈现出各种奇妙的形状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告诉我们许多奇妙的故事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云彩变得又黑又重时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雨点就会噼噼啪啪地降落到大地上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438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7" y="861094"/>
            <a:ext cx="107916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雨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我们会看到地上有许多水洼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就像有趣的镜子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映射着我们的脸。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天结束了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落日的余晖不时变幻着颜色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好像有谁在天空涂上了金色、红色和紫色。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黑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夜降临了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我们看见夜空中群星闪烁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就像千千万万支极小的蜡烛在发光。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741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一天结束了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这几处可以看出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选文是按照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顺序描写天空的变化的。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选文从哪几个方面描写了天空的珍藏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照样子填一填。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太阳升起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飞行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雨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变幻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群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星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chemeClr val="bg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3952" y="1066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25505" y="106660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黑夜降临了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70835" y="21550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6820" y="42426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云彩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61905" y="42426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降落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1521" y="52605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余晖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68805" y="52605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闪烁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43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作者善于从平凡的事物中发现美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请你也试着发现生活中的美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照样子写一写。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雨后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我们会看到地上有许多水洼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就像有趣的镜子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映射着我们的脸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0398" y="4112762"/>
            <a:ext cx="107715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雨后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我们会发现天空中偶尔会出现一道绚丽的彩虹。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959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608" y="1759789"/>
            <a:ext cx="1069675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要留心观察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就能发现大自然的美。下面的诗句描绘了怎样的美景。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一年好景君须记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最是橙黄橘绿时。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接天莲叶无穷碧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映日荷花别样红。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296474" y="35180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6474" y="42964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384" y="4924935"/>
            <a:ext cx="6627540" cy="17001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135" y="1460633"/>
            <a:ext cx="10921042" cy="4875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一、根据拼音写出正确的词语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0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0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0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场大雨过后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rì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的午后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chénɡ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出一片清新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lǐ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zi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树轻轻摇晃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惬意极了。雨后的阳光如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lì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般穿透云层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天空更显蔚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wèi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wiè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蓝。山风劲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jìn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jìnɡ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山坡被雨水雕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dāo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diāo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琢得坑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坑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洼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wā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wà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洼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山上的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mánɡ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ɡuǒ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成熟了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金黄的色泽与翠绿的叶子相互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huī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yìnɡ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83253" y="230171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夏日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66890" y="222221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呈现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3291" y="29143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87324" y="357109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利剑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6053" y="499129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芒果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36649" y="566355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辉映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156780" y="36328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385709" y="43387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565974" y="42933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88569" y="49867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62722" y="37844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514633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587560" y="44691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93658" y="44460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85203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二、根据要求进行选择。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下列加点字的读音和书写全部正确的一项是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烛光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光辉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刀剑　　　园润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省略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lüè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腊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烛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利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闪烁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shuò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mánɡ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型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融化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45711" y="2275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17402" y="35233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00477" y="35233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32317" y="35233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043242" y="35233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29003" y="45313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51903" y="456583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19390" y="456583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043241" y="456583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29002" y="55593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03137" y="56083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32317" y="56083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059689" y="560830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8520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一切看上去都是有生命的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理解错误的一项是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这句话总领全文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开门见山。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这里的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有生命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指的是生物体具有的活动能力。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我们所看到的一切都是有活力的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有趣的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与众不同的。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90036" y="101739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386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080027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读到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太阳升起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我想到了成语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读到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云彩在蓝色的天空中飞行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如同经过雕饰一样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呈现出各种奇妙的形状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我想到了成语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姿态万千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旭日东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升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烈日炎炎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万紫千红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5697" y="11630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47568" y="32339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21065"/>
            <a:ext cx="1088218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下列对本课的理解有误的一项是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课文是按春、夏、秋、冬的季节顺序写的。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课文采用了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的结构方式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条理清晰。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课文分别描写了天空和大地的景物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告诉我们只要我们去寻找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就会发现世界上存在的奇妙事物是无穷的。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22021" y="10164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9"/>
            <a:ext cx="1080889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三、品读下面的句子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黑夜降临了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我们看见夜空中群星闪烁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就像千千万万支极小的蜡烛在发光。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我会仿写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4291" y="32684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50059" y="32684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群星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7017" y="4026998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千万支发光的小蜡烛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1512" y="4882874"/>
            <a:ext cx="80002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小草上凝着剔透的露珠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就像闪烁着光芒的宝石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9"/>
            <a:ext cx="1080889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蝴蝶张开漂亮的翅膀在空中翩翩起舞。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写出了蝴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蝶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让整个画面生动起来。请你也寻找一种普通的事物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照样子写一写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5665" y="1682159"/>
            <a:ext cx="1056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拟人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7603" y="24694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自在飞舞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1772" y="3944447"/>
            <a:ext cx="6091732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太阳从海面上跳了出来。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872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833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四、课文分别从哪几个方面写了天空和大地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请补全下面的思维导图。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594" y="2264589"/>
            <a:ext cx="11114321" cy="20527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19871" y="2983182"/>
            <a:ext cx="1056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余晖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598735"/>
            <a:ext cx="1056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群星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29060" y="2746268"/>
            <a:ext cx="1056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51039" y="3308210"/>
            <a:ext cx="273775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蝴蝶、鸟儿、秋风</a:t>
            </a:r>
            <a:endParaRPr lang="zh-CN" altLang="en-US" sz="25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34393" y="3813470"/>
            <a:ext cx="216269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冰柱、小水滴</a:t>
            </a:r>
            <a:endParaRPr lang="en-US" altLang="zh-CN" sz="25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1169</Words>
  <Application>Microsoft Office PowerPoint</Application>
  <PresentationFormat>宽屏</PresentationFormat>
  <Paragraphs>132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方正楷体_GBK</vt:lpstr>
      <vt:lpstr>Wingdings</vt:lpstr>
      <vt:lpstr>方正仿宋_GBK</vt:lpstr>
      <vt:lpstr>Times New Roman</vt:lpstr>
      <vt:lpstr>方正黑体_GBK</vt:lpstr>
      <vt:lpstr>微软雅黑</vt:lpstr>
      <vt:lpstr>方正隶变_GBK</vt:lpstr>
      <vt:lpstr>方正书宋_GBK</vt:lpstr>
      <vt:lpstr>方正大标宋_GBK</vt:lpstr>
      <vt:lpstr>Calibri</vt:lpstr>
      <vt:lpstr>汉仪雅酷黑 95W</vt:lpstr>
      <vt:lpstr>NEU-XT</vt:lpstr>
      <vt:lpstr>楷体</vt:lpstr>
      <vt:lpstr>华文宋体</vt:lpstr>
      <vt:lpstr>宋体</vt:lpstr>
      <vt:lpstr>NEU-BZ</vt:lpstr>
      <vt:lpstr>Arial</vt:lpstr>
      <vt:lpstr>方正小标宋_GBK</vt:lpstr>
      <vt:lpstr>方正大标宋简体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256</cp:revision>
  <dcterms:created xsi:type="dcterms:W3CDTF">2019-06-19T02:08:00Z</dcterms:created>
  <dcterms:modified xsi:type="dcterms:W3CDTF">2026-03-28T03:06:11Z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