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9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简体" panose="02010600030101010101" charset="-122"/>
      <p:regular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隶变_GBK" panose="03000509000000000000" pitchFamily="65" charset="-122"/>
      <p:regular r:id="rId24"/>
    </p:embeddedFont>
    <p:embeddedFont>
      <p:font typeface="方正仿宋_GBK" panose="03000509000000000000" pitchFamily="65" charset="-122"/>
      <p:regular r:id="rId25"/>
    </p:embeddedFont>
    <p:embeddedFont>
      <p:font typeface="NEU-XT" panose="02020503000000020003" pitchFamily="18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方正楷体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文园地六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0064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一、先写出或补全下面加点字的音节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再选择适当的词语填入对应的邮票中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6830"/>
          <a:stretch/>
        </p:blipFill>
        <p:spPr>
          <a:xfrm>
            <a:off x="729748" y="1880559"/>
            <a:ext cx="10389702" cy="2289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51" y="4238744"/>
            <a:ext cx="10510471" cy="225677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741960" y="1726787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686708" y="1734873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yǔ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418516" y="1726786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àn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565605" y="1722425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àng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368109" y="2983655"/>
            <a:ext cx="7649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iào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305795" y="2993147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ún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230003" y="2957777"/>
            <a:ext cx="3770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247348" y="2957776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áo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10789" y="59203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039165" y="594467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329839" y="59381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57966" y="594467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81174" y="861094"/>
            <a:ext cx="1051909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二、我的发现。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理解难懂的句子和理解难懂的词语方法相似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理解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来理解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来理解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来理解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6695" y="254325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结合生活经验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28357" y="247424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联系上下文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331800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查资料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17946" y="328349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向别人请教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300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81174" y="861094"/>
            <a:ext cx="1082102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我在读课外书的过程中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读到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踉踉跄跄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这个词时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我不明白它的意思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这时我可以用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的方法来理解。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6764" y="177672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联系上下文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三、读一读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选一选。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下列选项中的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透消息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字意思相同的是哪一项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白里透红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雨下透了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恨透了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透个信儿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清洁凉爽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轻松爽快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整洁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干净。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我惊喜地发现雨后的空气可真清爽。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屋子被收拾之后变得很清爽。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258647" y="25346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07025" y="49155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85591" y="57292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06115" y="36040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866305" y="358675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357905" y="35867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434909" y="35867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29458" y="5223295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44122" y="6037066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294</Words>
  <Application>Microsoft Office PowerPoint</Application>
  <PresentationFormat>宽屏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NEU-BZ</vt:lpstr>
      <vt:lpstr>微软雅黑</vt:lpstr>
      <vt:lpstr>华文宋体</vt:lpstr>
      <vt:lpstr>方正隶变_GBK</vt:lpstr>
      <vt:lpstr>方正仿宋_GBK</vt:lpstr>
      <vt:lpstr>Wingdings</vt:lpstr>
      <vt:lpstr>宋体</vt:lpstr>
      <vt:lpstr>汉仪雅酷黑 95W</vt:lpstr>
      <vt:lpstr>NEU-XT</vt:lpstr>
      <vt:lpstr>方正小标宋_GBK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2026-03-27T01:45:16Z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