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MS Gothic" panose="020B0609070205080204" pitchFamily="49" charset="-128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方正小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作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·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5"/>
            <a:ext cx="1090806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一、关于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大胆想象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我们可以联系事物的特点展开想象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这样可以打开想象的思路。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可以颠覆惯常思维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反方向去想象。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想象就要大胆创新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写成什么样子都行。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大胆想象能够创造出现实中不存在的事物和景象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读这样的文章真有意思。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7637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二、【选材料】 下面的素材可以作为习作材料吗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能的画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不能的画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滚来滚去的小土豆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可以写土豆埋在土里生根发芽。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躲在草丛里的星星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可以写星星与月亮玩捉迷藏的游戏。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假如人类可以冬眠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可以想象人类冬眠后发生的趣事。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053622" y="322174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8191" y="45263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04020" y="59595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80889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三、【方法训练】 从多个方面展开想象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写出精彩的故事。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方法指导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想象时可以联系事物的特点。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支铅笔的梦想》中的铅笔想成为豆角和丝瓜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它们都是细长的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因此这样的想象很合理。根据这个思路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我还可以认为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可能想成为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6321" y="40340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5960" y="40340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房子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1187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方法指导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反方向去想象可以让想象更有意思。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尾巴它有一只猫》颠覆惯常思维展开想象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不是猫有尾巴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而是尾巴拥有猫。根据这个思路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我还可以想象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484105" y="323398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葵花子是葵花树的妈妈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96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520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Calibri</vt:lpstr>
      <vt:lpstr>方正大标宋简体</vt:lpstr>
      <vt:lpstr>NEU-HZ</vt:lpstr>
      <vt:lpstr>方正黑体_GBK</vt:lpstr>
      <vt:lpstr>Arial</vt:lpstr>
      <vt:lpstr>方正大标宋_GBK</vt:lpstr>
      <vt:lpstr>方正书宋_GBK</vt:lpstr>
      <vt:lpstr>Times New Roman</vt:lpstr>
      <vt:lpstr>NEU-BZ</vt:lpstr>
      <vt:lpstr>微软雅黑</vt:lpstr>
      <vt:lpstr>MS Gothic</vt:lpstr>
      <vt:lpstr>方正隶变_GBK</vt:lpstr>
      <vt:lpstr>方正仿宋_GBK</vt:lpstr>
      <vt:lpstr>Wingdings</vt:lpstr>
      <vt:lpstr>宋体</vt:lpstr>
      <vt:lpstr>汉仪雅酷黑 95W</vt:lpstr>
      <vt:lpstr>楷体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2026-03-26T23:38:44Z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