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楷体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华文宋体" pitchFamily="2" charset="-122"/>
      <p:regular r:id="rId23"/>
    </p:embeddedFont>
    <p:embeddedFont>
      <p:font typeface="NEU-HZ" pitchFamily="2" charset="-122"/>
      <p:regular r:id="rId24"/>
      <p:italic r:id="rId25"/>
    </p:embeddedFont>
    <p:embeddedFont>
      <p:font typeface="方正大标宋_GBK" pitchFamily="65" charset="-122"/>
      <p:regular r:id="rId26"/>
    </p:embeddedFont>
    <p:embeddedFont>
      <p:font typeface="方正书宋_GBK" pitchFamily="65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语文园地四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050200"/>
              </p:ext>
            </p:extLst>
          </p:nvPr>
        </p:nvGraphicFramePr>
        <p:xfrm>
          <a:off x="937995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70999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610961"/>
              </p:ext>
            </p:extLst>
          </p:nvPr>
        </p:nvGraphicFramePr>
        <p:xfrm>
          <a:off x="3704199" y="27600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62238" y="270849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125561"/>
              </p:ext>
            </p:extLst>
          </p:nvPr>
        </p:nvGraphicFramePr>
        <p:xfrm>
          <a:off x="6489731" y="2758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灵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157256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387351"/>
              </p:ext>
            </p:extLst>
          </p:nvPr>
        </p:nvGraphicFramePr>
        <p:xfrm>
          <a:off x="9184749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998"/>
          <a:stretch/>
        </p:blipFill>
        <p:spPr bwMode="auto">
          <a:xfrm>
            <a:off x="910502" y="2076950"/>
            <a:ext cx="10460121" cy="545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69"/>
          <a:stretch/>
        </p:blipFill>
        <p:spPr bwMode="auto">
          <a:xfrm>
            <a:off x="1030429" y="4217464"/>
            <a:ext cx="10460121" cy="584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25743" y="4805078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709394"/>
              </p:ext>
            </p:extLst>
          </p:nvPr>
        </p:nvGraphicFramePr>
        <p:xfrm>
          <a:off x="953236" y="485513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91947" y="4803577"/>
            <a:ext cx="2092662" cy="1090390"/>
            <a:chOff x="1987734" y="1843323"/>
            <a:chExt cx="2092662" cy="1090390"/>
          </a:xfrm>
        </p:grpSpPr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4" name="表格 43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663466"/>
              </p:ext>
            </p:extLst>
          </p:nvPr>
        </p:nvGraphicFramePr>
        <p:xfrm>
          <a:off x="3719440" y="485362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77479" y="4802076"/>
            <a:ext cx="2092662" cy="1090390"/>
            <a:chOff x="1987734" y="1843323"/>
            <a:chExt cx="2092662" cy="1090390"/>
          </a:xfrm>
        </p:grpSpPr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8" name="表格 47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259765"/>
              </p:ext>
            </p:extLst>
          </p:nvPr>
        </p:nvGraphicFramePr>
        <p:xfrm>
          <a:off x="6504972" y="485212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172497" y="4802770"/>
            <a:ext cx="2092662" cy="1090390"/>
            <a:chOff x="1987734" y="1843323"/>
            <a:chExt cx="2092662" cy="1090390"/>
          </a:xfrm>
        </p:grpSpPr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2" name="表格 51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787770"/>
              </p:ext>
            </p:extLst>
          </p:nvPr>
        </p:nvGraphicFramePr>
        <p:xfrm>
          <a:off x="9199990" y="485282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3259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\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划去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里不恰当的字。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坦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克　刻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波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纹　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马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匹　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旁　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边　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洁　结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果　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流　留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动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095707" y="2514600"/>
            <a:ext cx="457200" cy="36094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123654" y="2514599"/>
            <a:ext cx="457200" cy="36094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103475" y="2498370"/>
            <a:ext cx="457200" cy="36094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704887" y="3617494"/>
            <a:ext cx="457200" cy="36094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758276" y="3625514"/>
            <a:ext cx="457200" cy="36094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646275" y="3577385"/>
            <a:ext cx="457200" cy="36094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三、看到下面情景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你会想到什么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看到河里有小鱼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小鸭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嘎嘎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我知道它是在说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。鸭妈妈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它是在说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461192"/>
            <a:ext cx="36279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有小鱼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46537" y="3392904"/>
            <a:ext cx="36279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是的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孩子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快点吃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仿写句子。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我有一大把彩色的梦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有的长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有的圆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有的硬。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远处的山真美啊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260263" y="2160629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6757109" y="2204740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253955" y="2180675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31486" y="260703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像仙女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80013" y="260703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像乌龟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19871" y="341865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像小牛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20126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仿写句子。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喜鹊阿姨站在窝边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一会儿教喜鹊弟弟唱歌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一会儿教他们做游戏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一会儿教他们学自己发明的拼音字母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……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妈妈一回到家就忙起来了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一会儿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一会儿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一会儿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8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4776431" y="2161036"/>
            <a:ext cx="247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9560995" y="2176440"/>
            <a:ext cx="247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2831325" y="3021610"/>
            <a:ext cx="247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00192" y="342203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扫地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3476" y="419205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洗菜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4395" y="423849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洗衣服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251</Words>
  <Application>Microsoft Office PowerPoint</Application>
  <PresentationFormat>自定义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方正黑体_GBK</vt:lpstr>
      <vt:lpstr>Calibri</vt:lpstr>
      <vt:lpstr>方正小标宋_GBK</vt:lpstr>
      <vt:lpstr>方正楷体_GBK</vt:lpstr>
      <vt:lpstr>方正隶变_GBK</vt:lpstr>
      <vt:lpstr>汉仪雅酷黑 95W</vt:lpstr>
      <vt:lpstr>方正大标宋简体</vt:lpstr>
      <vt:lpstr>Wingdings</vt:lpstr>
      <vt:lpstr>方正仿宋_GBK</vt:lpstr>
      <vt:lpstr>NEU-BZ</vt:lpstr>
      <vt:lpstr>Times New Roman</vt:lpstr>
      <vt:lpstr>华文宋体</vt:lpstr>
      <vt:lpstr>NEU-HZ</vt:lpstr>
      <vt:lpstr>方正大标宋_GBK</vt:lpstr>
      <vt:lpstr>方正书宋_GBK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2026-03-10T09:24:29Z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