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  <p:embeddedFont>
      <p:font typeface="方正书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彩色的梦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66700" y="1905000"/>
            <a:ext cx="11658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66700" y="3862152"/>
            <a:ext cx="11658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956865" y="2630170"/>
            <a:ext cx="1343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</a:t>
            </a:r>
            <a:r>
              <a:rPr lang="en-US" altLang="zh-CN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b="1" smtClean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盒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07252" y="2630170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苹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果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26915" y="2646211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梦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949967" y="2662254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硬 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币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56865" y="4639459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团     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19186" y="4639459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</a:t>
            </a:r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灵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94419" y="4647478"/>
            <a:ext cx="15279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汗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843523" y="4662802"/>
            <a:ext cx="1632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 </a:t>
            </a:r>
            <a:r>
              <a:rPr lang="zh-CN" altLang="en-US" sz="36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笔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二、填上合适的词。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的天空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的野花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的梦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的精灵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776" y="1894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7176" y="1894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776" y="26758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71134" y="26809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68" y="1768372"/>
            <a:ext cx="11111664" cy="1498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8271" y="177341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6510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合作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7302" y="17571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87302" y="26347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8049" y="17535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58049" y="26311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07102" y="17854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07102" y="266300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67892"/>
            <a:ext cx="113576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四、写出加点字的反义词。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我的彩色铅笔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有的短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有的方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软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)(      )(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打开笔盒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铅笔在白纸上跳蹦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我的彩色梦境在溪水里流动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)(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47919" y="24864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92911" y="24903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04879" y="24903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1817" y="35691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6213" y="35649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77208" y="46018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9522" y="45940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28855" y="21716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79350" y="21974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65584" y="21632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81713" y="32476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72435" y="3273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20371" y="43932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07348" y="4393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用加点的字词写句子。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spc="-15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我的彩色梦境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有水果香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有季节风</a:t>
            </a:r>
            <a:r>
              <a:rPr lang="en-US" altLang="zh-CN" sz="3600" spc="-15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还有紫葡萄的叮咛。</a:t>
            </a:r>
            <a:endParaRPr lang="zh-CN" altLang="zh-CN" sz="3600" spc="-15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今天的水果真丰富啊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还有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森林里的树真多</a:t>
            </a:r>
            <a:r>
              <a:rPr lang="en-US" altLang="zh-CN" sz="3600">
                <a:latin typeface="方正楷体_GBK"/>
                <a:cs typeface="Times New Roman"/>
              </a:rPr>
              <a:t>!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还有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33520" y="22096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09323" y="22135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79282" y="22054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1792" y="256250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红通通的苹果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0530" y="338023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黄乎乎的梨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0057" y="339395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绿黑相间的西瓜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2785" y="42247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6101" y="42247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8271" y="50429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枫树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252</Words>
  <Application>Microsoft Office PowerPoint</Application>
  <PresentationFormat>自定义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方正黑体_GBK</vt:lpstr>
      <vt:lpstr>Calibri</vt:lpstr>
      <vt:lpstr>方正小标宋_GBK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方正书宋_GBK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2026-03-10T08:12:57Z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