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仿宋_GBK" pitchFamily="65" charset="-122"/>
      <p:regular r:id="rId10"/>
    </p:embeddedFont>
    <p:embeddedFont>
      <p:font typeface="NEU-HZ" pitchFamily="2" charset="-122"/>
      <p:regular r:id="rId11"/>
      <p:italic r:id="rId12"/>
    </p:embeddedFont>
    <p:embeddedFont>
      <p:font typeface="方正大标宋简体" charset="-122"/>
      <p:regular r:id="rId13"/>
    </p:embeddedFont>
    <p:embeddedFont>
      <p:font typeface="方正隶变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方正楷体_GBK" pitchFamily="65" charset="-122"/>
      <p:regular r:id="rId16"/>
    </p:embeddedFont>
    <p:embeddedFont>
      <p:font typeface="方正黑体_GBK" pitchFamily="65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大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语文园地一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一、补全词语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并选择填空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 )(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注目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绚丽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 )(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碧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如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万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 )(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云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⑤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颜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色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⑥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 )(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拂面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以上形容色彩多种多样的词语是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以上描写天空的词语是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1309118" y="18064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2591" y="18064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51929" y="18201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11498" y="18201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2660669"/>
            <a:ext cx="761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空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10897" y="26366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19165" y="26366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65167" y="26366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09117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56938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47871" y="34547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07087" y="34805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3897" y="416461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47871" y="498276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③④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二、根据不同的提问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在句子中用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标出答案。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蜜蜂在花丛中采蜜。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谁在采蜜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蜜蜂在花丛中采蜜。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蜜蜂在哪里采蜜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蜜蜂在花丛中采蜜。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蜜蜂在花丛中干什么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956865" y="2947736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372580" y="4026568"/>
            <a:ext cx="132111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705727" y="5109409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4928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三、背一背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填一填。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春天到了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路边的小草长出嫩芽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使我想起诗句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野火烧不尽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看着广场上放风筝的孩子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我会想起诗句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散学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忙趁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放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纸鸢。</a:t>
            </a:r>
          </a:p>
        </p:txBody>
      </p:sp>
      <p:sp>
        <p:nvSpPr>
          <p:cNvPr id="6" name="矩形 5"/>
          <p:cNvSpPr/>
          <p:nvPr/>
        </p:nvSpPr>
        <p:spPr>
          <a:xfrm>
            <a:off x="2231472" y="326224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春风吹又生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28202" y="432102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儿童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9348" y="541589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归来早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29180" y="54158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东风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四、口语交际。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课间活动时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李明追赶同学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你会对他说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什么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3441356"/>
            <a:ext cx="1081408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200000"/>
              </a:lnSpc>
            </a:pP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我会对他说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李明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追赶同学是危险的行为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请你以后不要再做这样有危险性的事了。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236</Words>
  <Application>Microsoft Office PowerPoint</Application>
  <PresentationFormat>自定义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微软雅黑</vt:lpstr>
      <vt:lpstr>方正仿宋_GBK</vt:lpstr>
      <vt:lpstr>NEU-HZ</vt:lpstr>
      <vt:lpstr>汉仪雅酷黑 95W</vt:lpstr>
      <vt:lpstr>方正大标宋简体</vt:lpstr>
      <vt:lpstr>Wingdings</vt:lpstr>
      <vt:lpstr>方正隶变_GBK</vt:lpstr>
      <vt:lpstr>方正小标宋_GBK</vt:lpstr>
      <vt:lpstr>方正楷体_GBK</vt:lpstr>
      <vt:lpstr>方正黑体_GBK</vt:lpstr>
      <vt:lpstr>NEU-BZ</vt:lpstr>
      <vt:lpstr>Times New Roman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2026-02-27T06:17:55Z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