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9" r:id="rId5"/>
    <p:sldId id="506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NEU-HZ" pitchFamily="2" charset="-122"/>
      <p:regular r:id="rId12"/>
      <p:italic r:id="rId13"/>
    </p:embeddedFont>
    <p:embeddedFont>
      <p:font typeface="方正仿宋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隶变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语文园地四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412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705876"/>
            <a:ext cx="10410074" cy="231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85105" y="25384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0397" y="33449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京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0547" y="25384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盒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5839" y="3344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合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43957" y="25461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9249" y="33526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86894" y="2538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62186" y="33449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二、划去不同类的词语。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枫树　　　喜鹊　　　柳树　　　松树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玩具枪　　文具盒　　七巧板　　橡皮泥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弟弟　　　阿姨　　　妹妹　　　精灵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226675" y="2008365"/>
            <a:ext cx="1092662" cy="4099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205723" y="2834533"/>
            <a:ext cx="1438466" cy="4099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22475" y="3676744"/>
            <a:ext cx="1092662" cy="4099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三、补充完整句子。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山路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枫叶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柿子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森林里有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公园里的花有的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6515" y="172220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弯弯曲曲的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3495" y="17222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一条巨龙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6515" y="260050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火红火红的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1303" y="260050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一团团火苗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6515" y="341511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金黄金黄的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1086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一个个灯笼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3812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7305" y="42247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狮子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04293" y="42505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狐狸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6339" y="50669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34632" y="50669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34971" y="50669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031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2375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四、我会背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也会写。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天下之结也。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失信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小信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则大信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605444" y="21914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诚信者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4107" y="3238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8773" y="43691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0547" y="43762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134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Times New Roman</vt:lpstr>
      <vt:lpstr>Calibri</vt:lpstr>
      <vt:lpstr>NEU-HZ</vt:lpstr>
      <vt:lpstr>方正仿宋_GBK</vt:lpstr>
      <vt:lpstr>方正小标宋_GBK</vt:lpstr>
      <vt:lpstr>方正大标宋简体</vt:lpstr>
      <vt:lpstr>微软雅黑</vt:lpstr>
      <vt:lpstr>方正隶变_GBK</vt:lpstr>
      <vt:lpstr>汉仪雅酷黑 95W</vt:lpstr>
      <vt:lpstr>方正楷体_GBK</vt:lpstr>
      <vt:lpstr>Wingdings</vt:lpstr>
      <vt:lpstr>NEU-BZ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2026-03-10T09:16:06Z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