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华文宋体" pitchFamily="2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NEU-XT" pitchFamily="18" charset="-122"/>
      <p:regular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黑体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仿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邓小平爷爷植树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zhí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shù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dènɡ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爷爷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mǎn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头大汗的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gé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wài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认真。</a:t>
            </a:r>
          </a:p>
        </p:txBody>
      </p:sp>
      <p:sp>
        <p:nvSpPr>
          <p:cNvPr id="6" name="矩形 5"/>
          <p:cNvSpPr/>
          <p:nvPr/>
        </p:nvSpPr>
        <p:spPr>
          <a:xfrm>
            <a:off x="3063496" y="23358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植树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4255" y="23495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89803" y="23358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489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格外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972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576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二、连一连。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zhuó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zhuànɡ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指挥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tiān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tán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移动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huī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年龄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tiāo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xuǎn	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天坛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nián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línɡ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茁壮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yí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dònɡ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挑选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460958" y="2370221"/>
            <a:ext cx="0" cy="2671011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178549" y="2691256"/>
            <a:ext cx="1995030" cy="21093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51328" y="2691256"/>
            <a:ext cx="3222251" cy="10546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36341" y="3745928"/>
            <a:ext cx="2837238" cy="12074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604791" y="2691256"/>
            <a:ext cx="2031125" cy="10546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905580" y="3781115"/>
            <a:ext cx="1730336" cy="10194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484476" y="2691256"/>
            <a:ext cx="2151440" cy="22380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三、选字组词。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序号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注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住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主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视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值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植 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直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物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班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2249905"/>
            <a:ext cx="3140109" cy="745958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443" y="3340801"/>
            <a:ext cx="3140109" cy="745958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29834" y="23495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8181" y="23495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06371" y="23495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29833" y="34421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48180" y="3466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2624" y="34805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四、填上恰当的词语。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风景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笑容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的日子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挑选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地移</a:t>
            </a:r>
          </a:p>
        </p:txBody>
      </p:sp>
      <p:sp>
        <p:nvSpPr>
          <p:cNvPr id="6" name="矩形 5"/>
          <p:cNvSpPr/>
          <p:nvPr/>
        </p:nvSpPr>
        <p:spPr>
          <a:xfrm>
            <a:off x="854273" y="2246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729" y="2246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满意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1612" y="23478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难忘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273" y="34049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精心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729" y="33945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仔细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41612" y="34066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写句子。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一棵绿油油的小柏树像战士一样笔直地站在那里。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朵朵白云像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一样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大榕树像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一样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23854" y="26370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999744" y="2662761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6663" y="32833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小白羊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0734" y="32833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飘在空中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9012" y="435711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一把大伞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8167" y="43571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又高又大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231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方正小标宋_GBK</vt:lpstr>
      <vt:lpstr>汉仪雅酷黑 95W</vt:lpstr>
      <vt:lpstr>方正隶变_GBK</vt:lpstr>
      <vt:lpstr>微软雅黑</vt:lpstr>
      <vt:lpstr>华文宋体</vt:lpstr>
      <vt:lpstr>NEU-BZ</vt:lpstr>
      <vt:lpstr>NEU-XT</vt:lpstr>
      <vt:lpstr>Wingdings</vt:lpstr>
      <vt:lpstr>方正大标宋_GBK</vt:lpstr>
      <vt:lpstr>方正楷体_GBK</vt:lpstr>
      <vt:lpstr>NEU-HZ</vt:lpstr>
      <vt:lpstr>方正黑体_GBK</vt:lpstr>
      <vt:lpstr>Times New Roman</vt:lpstr>
      <vt:lpstr>方正大标宋简体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2026-02-27T03:06:25Z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