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10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方正仿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方正大标宋简体" charset="-122"/>
      <p:regular r:id="rId14"/>
    </p:embeddedFont>
    <p:embeddedFont>
      <p:font typeface="方正隶变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大标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语文园地二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683542" y="2601287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192263"/>
              </p:ext>
            </p:extLst>
          </p:nvPr>
        </p:nvGraphicFramePr>
        <p:xfrm>
          <a:off x="711035" y="265133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842935"/>
            <a:ext cx="111379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3639308" y="2574108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638692"/>
              </p:ext>
            </p:extLst>
          </p:nvPr>
        </p:nvGraphicFramePr>
        <p:xfrm>
          <a:off x="3666801" y="262416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6546940" y="2548430"/>
            <a:ext cx="2092662" cy="1090390"/>
            <a:chOff x="1987734" y="1843323"/>
            <a:chExt cx="2092662" cy="1090390"/>
          </a:xfrm>
        </p:grpSpPr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3" name="表格 42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273350"/>
              </p:ext>
            </p:extLst>
          </p:nvPr>
        </p:nvGraphicFramePr>
        <p:xfrm>
          <a:off x="6574433" y="259848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503049" y="2504608"/>
            <a:ext cx="2092662" cy="1090390"/>
            <a:chOff x="1987734" y="1843323"/>
            <a:chExt cx="2092662" cy="1090390"/>
          </a:xfrm>
        </p:grpSpPr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7" name="表格 46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818005"/>
              </p:ext>
            </p:extLst>
          </p:nvPr>
        </p:nvGraphicFramePr>
        <p:xfrm>
          <a:off x="9530542" y="255466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二、选一选。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晶莹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温暖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弯弯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迷人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碧绿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蒙蒙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河水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露珠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的细雨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景色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春风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的小路</a:t>
            </a:r>
          </a:p>
        </p:txBody>
      </p:sp>
      <p:sp>
        <p:nvSpPr>
          <p:cNvPr id="6" name="矩形 5"/>
          <p:cNvSpPr/>
          <p:nvPr/>
        </p:nvSpPr>
        <p:spPr>
          <a:xfrm>
            <a:off x="956865" y="34306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44823" y="34186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37729" y="34444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45736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21941" y="45633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37728" y="45633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5806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三、写出下面这些字的部首。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麝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鉴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敲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章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默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裂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辣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鲁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1169" y="24491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055" y="23430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25888" y="24491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86644" y="24491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35630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1055" y="35526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25887" y="35647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63762" y="35303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鱼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四、补充句子。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老师教导我们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与人方便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与己方便。这正是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予人玫瑰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丽丽总是助人为乐。有一次</a:t>
            </a:r>
            <a:r>
              <a:rPr lang="en-US" altLang="zh-CN" sz="3600" spc="-15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她生病落下了功课</a:t>
            </a:r>
            <a:r>
              <a:rPr lang="en-US" altLang="zh-CN" sz="3600" spc="-15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大家都抢着帮她补习。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这真是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平时肯帮人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663368" y="245950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手有余香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22094" y="412852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急时有人帮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四、补充句子。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奶奶常常说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: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与其在别人成功时祝贺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不如在他们需要帮助时伸出援手。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我明白了这就是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与其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锦上添花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的道理。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408271" y="3322404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不如雪中送炭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461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185</Words>
  <Application>Microsoft Office PowerPoint</Application>
  <PresentationFormat>自定义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微软雅黑</vt:lpstr>
      <vt:lpstr>方正仿宋_GBK</vt:lpstr>
      <vt:lpstr>NEU-HZ</vt:lpstr>
      <vt:lpstr>汉仪雅酷黑 95W</vt:lpstr>
      <vt:lpstr>方正大标宋简体</vt:lpstr>
      <vt:lpstr>Wingdings</vt:lpstr>
      <vt:lpstr>方正隶变_GBK</vt:lpstr>
      <vt:lpstr>方正小标宋_GBK</vt:lpstr>
      <vt:lpstr>方正楷体_GBK</vt:lpstr>
      <vt:lpstr>方正黑体_GBK</vt:lpstr>
      <vt:lpstr>NEU-BZ</vt:lpstr>
      <vt:lpstr>Times New Roman</vt:lpstr>
      <vt:lpstr>Calibri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2026-02-27T08:15:18Z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