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10" r:id="rId5"/>
    <p:sldId id="511" r:id="rId6"/>
    <p:sldId id="505" r:id="rId7"/>
    <p:sldId id="506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  <p:embeddedFont>
      <p:font typeface="Batang" pitchFamily="18" charset="-127"/>
      <p:regular r:id="rId18"/>
    </p:embeddedFont>
    <p:embeddedFont>
      <p:font typeface="方正黑体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楷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语文园地三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三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8024" y="880965"/>
            <a:ext cx="523103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一、选字成词。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09" y="1889190"/>
            <a:ext cx="9998108" cy="2241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19871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霄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8306" y="35814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宵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9821" y="27940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赔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8256" y="35927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培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74649" y="27700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63084" y="35687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转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17307"/>
            <a:ext cx="1135767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二、将生字进行分类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把序号填在横线上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再选择合适的选项完成后面的练习。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剪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惊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剑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炒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分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怕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⑨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感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⑪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煎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⑫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恋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烧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 蒸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 怒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 </a:t>
            </a:r>
            <a:endParaRPr lang="en-US" altLang="zh-CN" sz="3600" u="sng" smtClean="0">
              <a:solidFill>
                <a:schemeClr val="bg1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慌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刺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切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0" y="2388421"/>
            <a:ext cx="8938887" cy="160606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8271" y="42127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9318" y="42127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3759" y="42127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3171" y="42127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Batang"/>
                <a:ea typeface="Batang"/>
                <a:cs typeface="Times New Roman"/>
              </a:rPr>
              <a:t>⑪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61202" y="42127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⑨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12486" y="4074245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smtClean="0">
                <a:solidFill>
                  <a:srgbClr val="E72582"/>
                </a:solidFill>
                <a:latin typeface="Batang"/>
                <a:ea typeface="Batang"/>
                <a:cs typeface="Times New Roman"/>
              </a:rPr>
              <a:t>⑫</a:t>
            </a:r>
            <a:endParaRPr lang="zh-CN" altLang="zh-CN" sz="360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6705" y="53196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13934" y="5319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53759" y="53196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59424" y="53333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⑩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77850" y="53093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53197" y="5319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⑦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255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17307"/>
            <a:ext cx="110064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二、将生字进行分类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把序号填在横线上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再选择合适的选项完成后面的练习。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剪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惊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剑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炒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分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怕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⑨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感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11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煎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12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恋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A.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心理、情感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B.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火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C.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刀或切割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带有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    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灬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的字多与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有关。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带有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的字多与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有关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388421"/>
            <a:ext cx="8337308" cy="160606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1130" y="484007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5045" y="56565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0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74962" y="5070270"/>
            <a:ext cx="313020" cy="4161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877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17307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二、将生字进行分类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把序号填在横线上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再选择合适的选项完成后面的练习。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剪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惊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剑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炒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分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怕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⑨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感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刮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11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煎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12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恋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A.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心理、情感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B.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火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C.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刀或切割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带有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的字多与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有关。</a:t>
            </a:r>
          </a:p>
        </p:txBody>
      </p:sp>
      <p:sp>
        <p:nvSpPr>
          <p:cNvPr id="8" name="矩形 7"/>
          <p:cNvSpPr/>
          <p:nvPr/>
        </p:nvSpPr>
        <p:spPr>
          <a:xfrm>
            <a:off x="1408271" y="2388421"/>
            <a:ext cx="8337308" cy="160606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0564" y="485041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385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82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三、根据习俗写出相应的传统节日。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赛龙舟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吃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月饼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贴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对联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)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花灯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敬老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扫墓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       )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2231472" y="229971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端午节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8865" y="230679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中秋节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62304" y="34360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80830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元宵节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448946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重阳节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1981" y="448946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清明节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57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四、把词语补充完整。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华夏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炎黄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神州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民族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图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强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	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繁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盛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1908306" y="23117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9792" y="23122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24908" y="23254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4160" y="23117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84957" y="3430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89791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24907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64160" y="3428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026" y="44894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08122" y="45031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9739" y="44894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18992" y="45031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213</Words>
  <Application>Microsoft Office PowerPoint</Application>
  <PresentationFormat>自定义</PresentationFormat>
  <Paragraphs>85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方正仿宋_GBK</vt:lpstr>
      <vt:lpstr>NEU-BZ</vt:lpstr>
      <vt:lpstr>微软雅黑</vt:lpstr>
      <vt:lpstr>方正大标宋_GBK</vt:lpstr>
      <vt:lpstr>Batang</vt:lpstr>
      <vt:lpstr>方正黑体_GBK</vt:lpstr>
      <vt:lpstr>NEU-HZ</vt:lpstr>
      <vt:lpstr>方正楷体_GBK</vt:lpstr>
      <vt:lpstr>Wingdings</vt:lpstr>
      <vt:lpstr>汉仪雅酷黑 95W</vt:lpstr>
      <vt:lpstr>方正大标宋简体</vt:lpstr>
      <vt:lpstr>方正隶变_GBK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2026-03-09T09:18:02Z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