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8" r:id="rId3"/>
    <p:sldId id="509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大标宋简体" charset="-122"/>
      <p:regular r:id="rId9"/>
    </p:embeddedFont>
    <p:embeddedFont>
      <p:font typeface="华文宋体" pitchFamily="2" charset="-122"/>
      <p:regular r:id="rId10"/>
    </p:embeddedFont>
    <p:embeddedFont>
      <p:font typeface="NEU-HZ" pitchFamily="2" charset="-122"/>
      <p:regular r:id="rId11"/>
      <p:italic r:id="rId12"/>
    </p:embeddedFont>
    <p:embeddedFont>
      <p:font typeface="NEU-XT" pitchFamily="18" charset="-122"/>
      <p:regular r:id="rId13"/>
    </p:embeddedFont>
    <p:embeddedFont>
      <p:font typeface="方正楷体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仿宋_GBK" pitchFamily="65" charset="-122"/>
      <p:regular r:id="rId17"/>
    </p:embeddedFont>
    <p:embeddedFont>
      <p:font typeface="方正隶变_GBK" pitchFamily="65" charset="-122"/>
      <p:regular r:id="rId18"/>
    </p:embeddedFon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NEU-BZ" pitchFamily="2" charset="-122"/>
      <p:regular r:id="rId23"/>
      <p:bold r:id="rId24"/>
      <p:italic r:id="rId25"/>
      <p:boldItalic r:id="rId26"/>
    </p:embeddedFont>
    <p:embeddedFont>
      <p:font typeface="方正小标宋_GBK" pitchFamily="65" charset="-122"/>
      <p:regular r:id="rId27"/>
    </p:embeddedFont>
    <p:embeddedFont>
      <p:font typeface="方正黑体_GBK" pitchFamily="65" charset="-122"/>
      <p:regular r:id="rId28"/>
    </p:embeddedFont>
    <p:embeddedFont>
      <p:font typeface="方正大标宋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雷锋叔叔你在哪里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661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一、用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NEU-BZ"/>
                <a:cs typeface="Times New Roman"/>
              </a:rPr>
              <a:t>􀳫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给加点字选择正确的读音。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泥泞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nínɡ</a:t>
            </a:r>
            <a:r>
              <a:rPr lang="zh-CN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nìnɡ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启蒙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ménɡ</a:t>
            </a:r>
            <a:r>
              <a:rPr lang="zh-CN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mènɡ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顺利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shùn</a:t>
            </a:r>
            <a:r>
              <a:rPr lang="zh-CN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sùn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晶莹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yín</a:t>
            </a:r>
            <a:r>
              <a:rPr lang="zh-CN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yínɡ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62676" y="261291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554729" y="261291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05460" y="371580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554729" y="372188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323287" y="247222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904689" y="247428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207408" y="350297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605578" y="356091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32837"/>
            <a:ext cx="4752340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二、读拼音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写词语。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360055" y="1807237"/>
            <a:ext cx="11297264" cy="1451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360055" y="3583995"/>
            <a:ext cx="11297264" cy="1451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844787" y="2516959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雷</a:t>
            </a:r>
            <a:r>
              <a:rPr lang="zh-CN" altLang="zh-CN" sz="3600" b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锋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91618" y="2468830"/>
            <a:ext cx="15728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背 </a:t>
            </a:r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着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11281" y="2459337"/>
            <a:ext cx="18036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汗 </a:t>
            </a:r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珠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94852" y="2469714"/>
            <a:ext cx="15728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昨 </a:t>
            </a:r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天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32636" y="4321974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锋　利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70656" y="4291929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温　暖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11281" y="4338682"/>
            <a:ext cx="15728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洒 </a:t>
            </a:r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下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594852" y="4341985"/>
            <a:ext cx="18036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暖 </a:t>
            </a:r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和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256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70366"/>
            <a:ext cx="7639919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三、比一比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再组词。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7621" y="1824446"/>
            <a:ext cx="110048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洒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)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雷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汗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)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暖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/>
            </a:r>
            <a:b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</a:b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酒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雪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汉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en-US" altLang="zh-CN" sz="36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爱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)</a:t>
            </a:r>
            <a:endParaRPr lang="zh-CN" altLang="zh-CN" sz="3600">
              <a:solidFill>
                <a:srgbClr val="000000"/>
              </a:solidFill>
              <a:latin typeface="方正楷体_GBK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27202" y="220529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洒水</a:t>
            </a:r>
            <a:endParaRPr lang="zh-CN" altLang="en-US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7202" y="33103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白酒</a:t>
            </a:r>
            <a:endParaRPr lang="zh-CN" altLang="en-US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06497" y="211924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雷雨</a:t>
            </a:r>
            <a:endParaRPr lang="zh-CN" altLang="en-US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06497" y="331037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雪花</a:t>
            </a:r>
            <a:endParaRPr lang="zh-CN" altLang="en-US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41413" y="220529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汗水</a:t>
            </a:r>
            <a:endParaRPr lang="zh-CN" altLang="en-US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93285" y="331037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汉字</a:t>
            </a:r>
            <a:endParaRPr lang="zh-CN" altLang="en-US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512423" y="211924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温暖</a:t>
            </a:r>
            <a:endParaRPr lang="zh-CN" altLang="en-US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512423" y="331036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爱心</a:t>
            </a:r>
            <a:endParaRPr lang="zh-CN" altLang="en-US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740774"/>
            <a:ext cx="109125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四、连一连。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长长的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细雨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冒着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孩子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楷体_GBK"/>
                <a:cs typeface="Times New Roman"/>
              </a:rPr>
              <a:t>蒙蒙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大</a:t>
            </a:r>
            <a:r>
              <a:rPr lang="zh-CN" altLang="en-US" sz="3600" smtClean="0">
                <a:latin typeface="Calibri"/>
                <a:ea typeface="方正楷体_GBK"/>
                <a:cs typeface="Times New Roman"/>
              </a:rPr>
              <a:t>娘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抱着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细雨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楷体_GBK"/>
                <a:cs typeface="Times New Roman"/>
              </a:rPr>
              <a:t>年迈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露珠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顺着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荆棘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楷体_GBK"/>
                <a:cs typeface="Times New Roman"/>
              </a:rPr>
              <a:t>晶莹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小溪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踏着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小路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570621" y="2261937"/>
            <a:ext cx="0" cy="3789947"/>
          </a:xfrm>
          <a:prstGeom prst="line">
            <a:avLst/>
          </a:prstGeom>
          <a:ln w="1905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999455" y="2642529"/>
            <a:ext cx="2211598" cy="302434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999455" y="2642529"/>
            <a:ext cx="2211598" cy="105497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897690" y="3801979"/>
            <a:ext cx="2409615" cy="102177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999455" y="4823755"/>
            <a:ext cx="2211598" cy="109213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040686" y="2629589"/>
            <a:ext cx="2656767" cy="92734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7040686" y="2629589"/>
            <a:ext cx="2656767" cy="106791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040686" y="4752474"/>
            <a:ext cx="2656767" cy="102268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6970709" y="4823755"/>
            <a:ext cx="2726744" cy="95140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63396"/>
            <a:ext cx="110064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五、猜猜下面词语的意思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选词填空。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填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序号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88694" y="1609727"/>
            <a:ext cx="768647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烂泥淤积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不好走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cs typeface="Times New Roman"/>
              </a:rPr>
              <a:t>(          )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/>
            </a:r>
            <a:b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</a:b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脚走路留下的痕迹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cs typeface="Times New Roman"/>
              </a:rPr>
              <a:t>(         )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/>
            </a:r>
            <a:b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</a:b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光亮而透明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cs typeface="Times New Roman"/>
              </a:rPr>
              <a:t>(        )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/>
            </a:r>
            <a:b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</a:b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寻找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cs typeface="Times New Roman"/>
              </a:rPr>
              <a:t>(         )</a:t>
            </a:r>
            <a:endParaRPr lang="zh-CN" altLang="en-US" sz="3600">
              <a:solidFill>
                <a:srgbClr val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2209441"/>
            <a:ext cx="2245895" cy="3324885"/>
          </a:xfrm>
          <a:prstGeom prst="rect">
            <a:avLst/>
          </a:prstGeom>
          <a:ln w="19050">
            <a:solidFill>
              <a:schemeClr val="tx1"/>
            </a:solidFill>
            <a:prstDash val="lgDash"/>
          </a:ln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寻觅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/>
            </a:r>
            <a:b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</a:b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足迹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/>
            </a:r>
            <a:b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</a:b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泥泞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/>
            </a:r>
            <a:b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</a:b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晶莹</a:t>
            </a:r>
            <a:endParaRPr lang="zh-CN" altLang="en-US" sz="3600">
              <a:solidFill>
                <a:srgbClr val="0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28855" y="201096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52020" y="308177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08765" y="41766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26287" y="53076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173</Words>
  <Application>Microsoft Office PowerPoint</Application>
  <PresentationFormat>自定义</PresentationFormat>
  <Paragraphs>58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Arial</vt:lpstr>
      <vt:lpstr>宋体</vt:lpstr>
      <vt:lpstr>方正大标宋简体</vt:lpstr>
      <vt:lpstr>Wingdings</vt:lpstr>
      <vt:lpstr>Times New Roman</vt:lpstr>
      <vt:lpstr>华文宋体</vt:lpstr>
      <vt:lpstr>汉仪雅酷黑 95W</vt:lpstr>
      <vt:lpstr>楷体</vt:lpstr>
      <vt:lpstr>NEU-HZ</vt:lpstr>
      <vt:lpstr>NEU-XT</vt:lpstr>
      <vt:lpstr>方正楷体_GBK</vt:lpstr>
      <vt:lpstr>微软雅黑</vt:lpstr>
      <vt:lpstr>方正仿宋_GBK</vt:lpstr>
      <vt:lpstr>方正隶变_GBK</vt:lpstr>
      <vt:lpstr>Calibri</vt:lpstr>
      <vt:lpstr>NEU-BZ</vt:lpstr>
      <vt:lpstr>方正小标宋_GBK</vt:lpstr>
      <vt:lpstr>方正黑体_GBK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251</cp:revision>
  <dcterms:created xsi:type="dcterms:W3CDTF">2019-06-19T02:08:00Z</dcterms:created>
  <dcterms:modified xsi:type="dcterms:W3CDTF">2026-02-27T06:39:57Z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