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8" r:id="rId3"/>
    <p:sldId id="509" r:id="rId4"/>
    <p:sldId id="505" r:id="rId5"/>
    <p:sldId id="506" r:id="rId6"/>
    <p:sldId id="427" r:id="rId7"/>
  </p:sldIdLst>
  <p:sldSz cx="12192000" cy="6858000"/>
  <p:notesSz cx="6858000" cy="9144000"/>
  <p:embeddedFontLst>
    <p:embeddedFont>
      <p:font typeface="华文宋体" pitchFamily="2" charset="-122"/>
      <p:regular r:id="rId8"/>
    </p:embeddedFont>
    <p:embeddedFont>
      <p:font typeface="微软雅黑" pitchFamily="34" charset="-122"/>
      <p:regular r:id="rId9"/>
      <p:bold r:id="rId10"/>
    </p:embeddedFont>
    <p:embeddedFont>
      <p:font typeface="方正仿宋_GBK" pitchFamily="65" charset="-122"/>
      <p:regular r:id="rId11"/>
    </p:embeddedFont>
    <p:embeddedFont>
      <p:font typeface="NEU-HZ" pitchFamily="2" charset="-122"/>
      <p:regular r:id="rId12"/>
      <p:italic r:id="rId13"/>
    </p:embeddedFont>
    <p:embeddedFont>
      <p:font typeface="方正大标宋简体" charset="-122"/>
      <p:regular r:id="rId14"/>
    </p:embeddedFont>
    <p:embeddedFont>
      <p:font typeface="方正隶变_GBK" pitchFamily="65" charset="-122"/>
      <p:regular r:id="rId15"/>
    </p:embeddedFont>
    <p:embeddedFont>
      <p:font typeface="方正小标宋_GBK" pitchFamily="65" charset="-122"/>
      <p:regular r:id="rId16"/>
    </p:embeddedFont>
    <p:embeddedFont>
      <p:font typeface="方正楷体_GBK" pitchFamily="65" charset="-122"/>
      <p:regular r:id="rId17"/>
    </p:embeddedFont>
    <p:embeddedFont>
      <p:font typeface="方正黑体_GBK" pitchFamily="65" charset="-122"/>
      <p:regular r:id="rId18"/>
    </p:embeddedFont>
    <p:embeddedFont>
      <p:font typeface="NEU-BZ" pitchFamily="2" charset="-122"/>
      <p:regular r:id="rId19"/>
      <p:bold r:id="rId20"/>
      <p:italic r:id="rId21"/>
      <p:boldItalic r:id="rId22"/>
    </p:embeddedFont>
    <p:embeddedFont>
      <p:font typeface="方正大标宋_GBK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语文园地二 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一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509"/>
            <a:ext cx="1100645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一、用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\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把不同类的词语划掉。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恩师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理发师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教师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恩师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少先队员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服务员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飞行员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演员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校长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院长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市长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成长</a:t>
            </a:r>
            <a:endParaRPr lang="zh-CN" altLang="en-US" sz="360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956865" y="2514600"/>
            <a:ext cx="914400" cy="27672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951071" y="3569368"/>
            <a:ext cx="1864318" cy="27672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9784033" y="4712368"/>
            <a:ext cx="914400" cy="27672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51910"/>
            <a:ext cx="1100645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二、照样子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写词语。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形容生气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气呼呼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NEU-BZ"/>
                <a:ea typeface="方正仿宋_GBK"/>
                <a:cs typeface="Times New Roman"/>
              </a:rPr>
              <a:t>                   </a:t>
            </a:r>
            <a:r>
              <a:rPr lang="en-US" altLang="zh-CN" sz="3600" u="sng" smtClean="0">
                <a:solidFill>
                  <a:schemeClr val="bg1"/>
                </a:solidFill>
                <a:latin typeface="NEU-BZ"/>
                <a:ea typeface="方正仿宋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600" u="sng" smtClean="0">
                <a:latin typeface="NEU-BZ"/>
                <a:ea typeface="方正仿宋_GBK"/>
                <a:cs typeface="Times New Roman"/>
              </a:rPr>
              <a:t>                    </a:t>
            </a:r>
            <a:r>
              <a:rPr lang="en-US" altLang="zh-CN" sz="3600" u="sng" smtClean="0">
                <a:solidFill>
                  <a:schemeClr val="bg1"/>
                </a:solidFill>
                <a:latin typeface="NEU-BZ"/>
                <a:ea typeface="方正仿宋_GBK"/>
                <a:cs typeface="Times New Roman"/>
              </a:rPr>
              <a:t>.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 smtClean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形容高兴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兴高采烈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</a:t>
            </a:r>
            <a:r>
              <a:rPr lang="en-US" altLang="zh-CN" sz="3600" u="sng" smtClean="0">
                <a:latin typeface="NEU-BZ"/>
                <a:ea typeface="方正仿宋_GBK"/>
                <a:cs typeface="Times New Roman"/>
              </a:rPr>
              <a:t>                     </a:t>
            </a:r>
            <a:r>
              <a:rPr lang="en-US" altLang="zh-CN" sz="3600" u="sng" smtClean="0">
                <a:solidFill>
                  <a:schemeClr val="bg1"/>
                </a:solidFill>
                <a:latin typeface="NEU-BZ"/>
                <a:ea typeface="方正仿宋_GBK"/>
                <a:cs typeface="Times New Roman"/>
              </a:rPr>
              <a:t>.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 smtClean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形容难过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悲伤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NEU-BZ"/>
                <a:ea typeface="方正仿宋_GBK"/>
                <a:cs typeface="Times New Roman"/>
              </a:rPr>
              <a:t>                   </a:t>
            </a:r>
            <a:r>
              <a:rPr lang="en-US" altLang="zh-CN" sz="3600" u="sng" smtClean="0">
                <a:solidFill>
                  <a:schemeClr val="bg1"/>
                </a:solidFill>
                <a:latin typeface="NEU-BZ"/>
                <a:ea typeface="方正仿宋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</a:t>
            </a:r>
            <a:r>
              <a:rPr lang="en-US" altLang="zh-CN" sz="3600" u="sng" smtClean="0">
                <a:latin typeface="NEU-BZ"/>
                <a:ea typeface="方正仿宋_GBK"/>
                <a:cs typeface="Times New Roman"/>
              </a:rPr>
              <a:t>                   </a:t>
            </a:r>
            <a:r>
              <a:rPr lang="en-US" altLang="zh-CN" sz="3600" u="sng" smtClean="0">
                <a:solidFill>
                  <a:schemeClr val="bg1"/>
                </a:solidFill>
                <a:latin typeface="NEU-BZ"/>
                <a:ea typeface="方正仿宋_GBK"/>
                <a:cs typeface="Times New Roman"/>
              </a:rPr>
              <a:t>.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31485" y="2251594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气冲冲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33404" y="1941546"/>
            <a:ext cx="2031325" cy="10618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200000"/>
              </a:lnSpc>
            </a:pPr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火冒三丈</a:t>
            </a:r>
            <a:endParaRPr lang="zh-CN" altLang="zh-CN" sz="3600" b="1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46539" y="335849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开心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38649" y="3021339"/>
            <a:ext cx="2031325" cy="10618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200000"/>
              </a:lnSpc>
            </a:pPr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眉开眼笑</a:t>
            </a:r>
            <a:endParaRPr lang="zh-CN" altLang="zh-CN" sz="3600" b="1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84874" y="442930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泪如雨下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480718" y="4105334"/>
            <a:ext cx="2031325" cy="10618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200000"/>
              </a:lnSpc>
            </a:pPr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泪流满面</a:t>
            </a:r>
            <a:endParaRPr lang="zh-CN" altLang="zh-CN" sz="3600" b="1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88524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三、给加点的词语选择合适的解释。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填序号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经过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过程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经历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;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通过、路过。</a:t>
            </a:r>
            <a:endParaRPr lang="zh-CN" altLang="zh-CN" sz="34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他把事情的经过叙述了一遍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</a:t>
            </a:r>
            <a:endParaRPr lang="zh-CN" altLang="zh-CN" sz="34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清晨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我经过公园去上学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</a:t>
            </a:r>
            <a:endParaRPr lang="zh-CN" altLang="zh-CN" sz="34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味道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气味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;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指趣味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情趣。</a:t>
            </a:r>
            <a:endParaRPr lang="zh-CN" altLang="zh-CN" sz="34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这个故事越听越有味道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</a:t>
            </a:r>
            <a:endParaRPr lang="zh-CN" altLang="zh-CN" sz="34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夜来香的味道很好闻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</a:t>
            </a:r>
            <a:endParaRPr lang="zh-CN" altLang="zh-CN" sz="34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20374" y="253477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88897" y="334638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08686" y="490189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52435" y="567191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1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2923247" y="2813710"/>
            <a:ext cx="1496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2206904" y="3564313"/>
            <a:ext cx="1496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4260133" y="5158189"/>
            <a:ext cx="1496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2571707" y="5956920"/>
            <a:ext cx="1496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663844"/>
            <a:ext cx="1100645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四、先补充句子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再回答问题。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予人玫瑰</a:t>
            </a:r>
            <a:r>
              <a:rPr lang="en-US" altLang="zh-CN" sz="360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平时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急时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与其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不如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200000"/>
              </a:lnSpc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这些句子告诉我们要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       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3552326" y="1926740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手有余香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99528" y="3081770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肯帮人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37601" y="3071424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有人帮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99528" y="4152583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锦上添花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022431" y="4152582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雪中送炭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71171" y="5247456"/>
            <a:ext cx="39837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互相帮助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团结友爱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216</Words>
  <Application>Microsoft Office PowerPoint</Application>
  <PresentationFormat>自定义</PresentationFormat>
  <Paragraphs>57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3" baseType="lpstr">
      <vt:lpstr>Arial</vt:lpstr>
      <vt:lpstr>宋体</vt:lpstr>
      <vt:lpstr>华文宋体</vt:lpstr>
      <vt:lpstr>微软雅黑</vt:lpstr>
      <vt:lpstr>方正仿宋_GBK</vt:lpstr>
      <vt:lpstr>NEU-HZ</vt:lpstr>
      <vt:lpstr>汉仪雅酷黑 95W</vt:lpstr>
      <vt:lpstr>方正大标宋简体</vt:lpstr>
      <vt:lpstr>Wingdings</vt:lpstr>
      <vt:lpstr>方正隶变_GBK</vt:lpstr>
      <vt:lpstr>方正小标宋_GBK</vt:lpstr>
      <vt:lpstr>方正楷体_GBK</vt:lpstr>
      <vt:lpstr>方正黑体_GBK</vt:lpstr>
      <vt:lpstr>NEU-BZ</vt:lpstr>
      <vt:lpstr>Times New Roman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250</cp:revision>
  <dcterms:created xsi:type="dcterms:W3CDTF">2019-06-19T02:08:00Z</dcterms:created>
  <dcterms:modified xsi:type="dcterms:W3CDTF">2026-02-27T08:07:10Z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