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华文宋体" pitchFamily="2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NEU-XT" pitchFamily="18" charset="-122"/>
      <p:regular r:id="rId18"/>
    </p:embeddedFont>
    <p:embeddedFont>
      <p:font typeface="方正大标宋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NEU-HZ" pitchFamily="2" charset="-122"/>
      <p:regular r:id="rId21"/>
      <p:italic r:id="rId22"/>
    </p:embeddedFont>
    <p:embeddedFont>
      <p:font typeface="方正黑体_GBK" pitchFamily="65" charset="-122"/>
      <p:regular r:id="rId23"/>
    </p:embeddedFont>
    <p:embeddedFont>
      <p:font typeface="方正大标宋简体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仿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古诗二首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4624360"/>
            <a:chOff x="505459" y="861094"/>
            <a:chExt cx="11006455" cy="4624360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452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一、给加点字选择正确的读音</a:t>
              </a:r>
              <a:r>
                <a:rPr lang="en-US" altLang="zh-CN" sz="3600">
                  <a:solidFill>
                    <a:srgbClr val="000000"/>
                  </a:solidFill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画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solidFill>
                    <a:srgbClr val="000000"/>
                  </a:solidFill>
                  <a:latin typeface="方正黑体_GBK"/>
                  <a:ea typeface="方正楷体_GBK"/>
                  <a:cs typeface="Times New Roman"/>
                </a:rPr>
                <a:t>——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吹拂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fó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fú 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　　　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堤岸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dī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tí 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黄莺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yīng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yīn 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裁剪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cái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chái 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沉醉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zhuì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zuì 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化妆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zhuāng</a:t>
              </a:r>
              <a:r>
                <a:rPr lang="zh-CN" altLang="zh-CN" sz="360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zhānɡ </a:t>
              </a:r>
              <a:r>
                <a:rPr lang="en-US" altLang="zh-CN" sz="360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5" y="2594700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008686" y="2598600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5" y="3677432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008685" y="3677432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4399" y="4839123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416588" y="4778962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601033" y="2902497"/>
            <a:ext cx="528284" cy="76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221159" y="2885220"/>
            <a:ext cx="52828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656868" y="4000597"/>
            <a:ext cx="94416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119057" y="4008281"/>
            <a:ext cx="784700" cy="76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937917" y="5086182"/>
            <a:ext cx="91218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156810" y="5131615"/>
            <a:ext cx="149389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621734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885489"/>
              </p:ext>
            </p:extLst>
          </p:nvPr>
        </p:nvGraphicFramePr>
        <p:xfrm>
          <a:off x="649227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448098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531916"/>
              </p:ext>
            </p:extLst>
          </p:nvPr>
        </p:nvGraphicFramePr>
        <p:xfrm>
          <a:off x="3475591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974147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4580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267213"/>
              </p:ext>
            </p:extLst>
          </p:nvPr>
        </p:nvGraphicFramePr>
        <p:xfrm>
          <a:off x="94855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00" y="2012559"/>
            <a:ext cx="10985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绿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丝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妆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录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诗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壮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)</a:t>
            </a:r>
            <a:endParaRPr lang="zh-CN" altLang="en-US" sz="36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761" y="1857491"/>
            <a:ext cx="3039458" cy="151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08271" y="18381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7602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记录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3360" y="187051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丝带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81644" y="27384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古诗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32339" y="18398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化妆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32339" y="27280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壮丽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27490" y="18398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似的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67069" y="27203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似乎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758123" y="1797177"/>
            <a:ext cx="9035582" cy="158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8024" y="970365"/>
            <a:ext cx="4485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四、选字填空。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758123" y="3743421"/>
            <a:ext cx="9035582" cy="158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750564" y="179717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50564" y="262043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64512" y="180967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64512" y="263292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36272" y="375637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73519" y="467797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54686" y="388973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54686" y="471298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五、补充诗句。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莺飞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拂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堤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谁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裁出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408271" y="21570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草长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2549" y="215702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二月天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76926" y="215702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杨柳醉春烟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328630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不知细叶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27092" y="3286308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二月春风似剪刀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155</Words>
  <Application>Microsoft Office PowerPoint</Application>
  <PresentationFormat>自定义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方正小标宋_GBK</vt:lpstr>
      <vt:lpstr>汉仪雅酷黑 95W</vt:lpstr>
      <vt:lpstr>方正隶变_GBK</vt:lpstr>
      <vt:lpstr>微软雅黑</vt:lpstr>
      <vt:lpstr>华文宋体</vt:lpstr>
      <vt:lpstr>NEU-BZ</vt:lpstr>
      <vt:lpstr>NEU-XT</vt:lpstr>
      <vt:lpstr>Wingdings</vt:lpstr>
      <vt:lpstr>方正大标宋_GBK</vt:lpstr>
      <vt:lpstr>方正楷体_GBK</vt:lpstr>
      <vt:lpstr>NEU-HZ</vt:lpstr>
      <vt:lpstr>方正黑体_GBK</vt:lpstr>
      <vt:lpstr>Times New Roman</vt:lpstr>
      <vt:lpstr>方正大标宋简体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2026-02-27T01:21:50Z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