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方正隶变_GBK" pitchFamily="65" charset="-122"/>
      <p:regular r:id="rId12"/>
    </p:embeddedFont>
    <p:embeddedFont>
      <p:font typeface="方正楷体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NEU-HZ" pitchFamily="2" charset="-122"/>
      <p:regular r:id="rId15"/>
      <p:italic r:id="rId16"/>
    </p:embeddedFont>
    <p:embeddedFont>
      <p:font typeface="华文宋体" pitchFamily="2" charset="-122"/>
      <p:regular r:id="rId17"/>
    </p:embeddedFont>
    <p:embeddedFont>
      <p:font typeface="方正大标宋简体" charset="-122"/>
      <p:regular r:id="rId18"/>
    </p:embeddedFont>
    <p:embeddedFont>
      <p:font typeface="方正黑体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大标宋_GBK" pitchFamily="65" charset="-122"/>
      <p:regular r:id="rId24"/>
    </p:embeddedFont>
    <p:embeddedFont>
      <p:font typeface="方正小标宋_GBK" pitchFamily="65" charset="-122"/>
      <p:regular r:id="rId25"/>
    </p:embeddedFont>
    <p:embeddedFont>
      <p:font typeface="微软雅黑" pitchFamily="34" charset="-122"/>
      <p:regular r:id="rId26"/>
      <p:bold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期中复习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一、按时间顺序排列下面的节日。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排序号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清明节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中秋节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春节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乞巧节</a:t>
            </a:r>
          </a:p>
          <a:p>
            <a:pPr>
              <a:lnSpc>
                <a:spcPct val="200000"/>
              </a:lnSpc>
            </a:pPr>
            <a:r>
              <a:rPr lang="en-US" altLang="zh-CN" sz="3600" u="sng" smtClean="0">
                <a:latin typeface="NEU-BZ"/>
                <a:ea typeface="方正楷体_GBK"/>
                <a:cs typeface="Times New Roman"/>
              </a:rPr>
              <a:t>               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215809" y="326224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③①④②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116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二、补充成语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再选择合适的词语填空。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喜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贺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兴致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碧空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万里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引人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恋恋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颜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色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 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街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巷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绚丽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 </a:t>
            </a:r>
            <a:endParaRPr lang="en-US" altLang="zh-CN" sz="3600" smtClean="0">
              <a:latin typeface="方正仿宋_GBK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我们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地来到公园玩。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晚上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我们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地离开风景区。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过年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啦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!(      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都挂满了灯笼。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8365" y="1881801"/>
            <a:ext cx="19383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可</a:t>
            </a:r>
            <a:r>
              <a:rPr lang="en-US" altLang="zh-CN" sz="3600" b="1" smtClean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 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6129" y="1881800"/>
            <a:ext cx="15247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勃</a:t>
            </a:r>
            <a:r>
              <a:rPr lang="en-US" altLang="zh-CN" sz="3600" b="1" smtClean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17633" y="1878609"/>
            <a:ext cx="15247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如</a:t>
            </a:r>
            <a:r>
              <a:rPr lang="en-US" altLang="zh-CN" sz="3600" b="1" smtClean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11586" y="2672698"/>
            <a:ext cx="16289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无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84097" y="2686413"/>
            <a:ext cx="15247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注</a:t>
            </a:r>
            <a:r>
              <a:rPr lang="en-US" altLang="zh-CN" sz="3600" b="1" smtClean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89825" y="2688100"/>
            <a:ext cx="15247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不</a:t>
            </a:r>
            <a:r>
              <a:rPr lang="en-US" altLang="zh-CN" sz="3600" b="1" smtClean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8365" y="3499605"/>
            <a:ext cx="20457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五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600" b="1" smtClean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59168" y="3499605"/>
            <a:ext cx="21451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大</a:t>
            </a:r>
            <a:r>
              <a:rPr lang="en-US" altLang="zh-CN" sz="3600" b="1" smtClean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  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017633" y="3466782"/>
            <a:ext cx="17315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多</a:t>
            </a:r>
            <a:r>
              <a:rPr lang="en-US" altLang="zh-CN" sz="3600" b="1" smtClean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24895" y="436915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兴致勃勃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43253" y="518729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恋恋不舍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56612" y="602950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大街小巷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388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三、给加点的词语选择正确的解释。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特别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与众不同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不普通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格外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尤其。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他爱吃水果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特别爱吃山竹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今晚的夜色特别美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榴莲的味道很特别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272159" y="3764435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079647" y="4891393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592995" y="5948440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75991" y="34670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90691" y="456822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49668" y="56389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四、补充完整句子。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老师一回到办公室就忙起来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一会儿</a:t>
            </a:r>
            <a:r>
              <a:rPr lang="en-US" altLang="zh-CN" sz="3600" u="sng" smtClean="0">
                <a:latin typeface="Calibri"/>
                <a:ea typeface="方正仿宋_GBK"/>
                <a:cs typeface="Times New Roman"/>
              </a:rPr>
              <a:t>                    </a:t>
            </a:r>
            <a:r>
              <a:rPr lang="en-US" altLang="zh-CN" sz="3600" smtClean="0">
                <a:latin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一会儿</a:t>
            </a:r>
            <a:r>
              <a:rPr lang="en-US" altLang="zh-CN" sz="3600" u="sng" smtClean="0">
                <a:latin typeface="Calibri"/>
                <a:ea typeface="方正仿宋_GBK"/>
                <a:cs typeface="Times New Roman"/>
              </a:rPr>
              <a:t>                         </a:t>
            </a:r>
            <a:r>
              <a:rPr lang="en-US" altLang="zh-CN" sz="3600" smtClean="0">
                <a:latin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一会儿</a:t>
            </a:r>
            <a:r>
              <a:rPr lang="en-US" altLang="zh-CN" sz="3600" u="sng" smtClean="0">
                <a:latin typeface="Calibri"/>
                <a:ea typeface="方正仿宋_GBK"/>
                <a:cs typeface="Times New Roman"/>
              </a:rPr>
              <a:t>           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8451412" y="172220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改作业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39873" y="256947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辅导学生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33000" y="256947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认真备课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206</Words>
  <Application>Microsoft Office PowerPoint</Application>
  <PresentationFormat>自定义</PresentationFormat>
  <Paragraphs>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NEU-BZ</vt:lpstr>
      <vt:lpstr>方正隶变_GBK</vt:lpstr>
      <vt:lpstr>Wingdings</vt:lpstr>
      <vt:lpstr>方正楷体_GBK</vt:lpstr>
      <vt:lpstr>方正仿宋_GBK</vt:lpstr>
      <vt:lpstr>NEU-HZ</vt:lpstr>
      <vt:lpstr>华文宋体</vt:lpstr>
      <vt:lpstr>方正大标宋简体</vt:lpstr>
      <vt:lpstr>方正黑体_GBK</vt:lpstr>
      <vt:lpstr>Times New Roman</vt:lpstr>
      <vt:lpstr>Calibri</vt:lpstr>
      <vt:lpstr>方正大标宋_GBK</vt:lpstr>
      <vt:lpstr>方正小标宋_GBK</vt:lpstr>
      <vt:lpstr>微软雅黑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2026-03-11T00:03:01Z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