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书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方正楷体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黑体_GBK" pitchFamily="65" charset="-122"/>
      <p:regular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千人糕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、读拼音</a:t>
            </a:r>
            <a:r>
              <a:rPr lang="en-US" altLang="zh-CN" sz="360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写汉字。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360852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15208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266586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614472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80125"/>
              </p:ext>
            </p:extLst>
          </p:nvPr>
        </p:nvGraphicFramePr>
        <p:xfrm>
          <a:off x="9641965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59" y="1941188"/>
            <a:ext cx="11110383" cy="67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二、填上合适的量词。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米糕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甘蔗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野菜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桌子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白马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种子</a:t>
            </a:r>
          </a:p>
        </p:txBody>
      </p:sp>
      <p:sp>
        <p:nvSpPr>
          <p:cNvPr id="6" name="矩形 5"/>
          <p:cNvSpPr/>
          <p:nvPr/>
        </p:nvSpPr>
        <p:spPr>
          <a:xfrm>
            <a:off x="1309118" y="2246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8118" y="2246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34770" y="2259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418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79141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34770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三、选一选。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爸爸说的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千人糕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是我们平常吃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雪糕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②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蛋糕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米糕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一块平平常常的糕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经过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的劳动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才能摆在我们面前。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很多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很多人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两个人</a:t>
            </a:r>
          </a:p>
        </p:txBody>
      </p:sp>
      <p:sp>
        <p:nvSpPr>
          <p:cNvPr id="6" name="矩形 5"/>
          <p:cNvSpPr/>
          <p:nvPr/>
        </p:nvSpPr>
        <p:spPr>
          <a:xfrm>
            <a:off x="8227276" y="19026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4251" y="35510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079219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四、一字组多词。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粉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面粉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粉笔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粉条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糕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)(</a:t>
            </a:r>
            <a:r>
              <a:rPr lang="en-US" altLang="zh-CN" sz="36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)( 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尝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)(           )( 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确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)(           )(   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4001" y="26809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米糕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1307" y="26809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米糕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3697" y="26809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082" y="35269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品尝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1307" y="35269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尝鲜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1514" y="34427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尝试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2245" y="4345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确定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1438" y="43450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明确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48049" y="434508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183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方正大标宋简体</vt:lpstr>
      <vt:lpstr>Wingdings</vt:lpstr>
      <vt:lpstr>Times New Roman</vt:lpstr>
      <vt:lpstr>汉仪雅酷黑 95W</vt:lpstr>
      <vt:lpstr>方正书宋_GBK</vt:lpstr>
      <vt:lpstr>NEU-HZ</vt:lpstr>
      <vt:lpstr>方正楷体_GBK</vt:lpstr>
      <vt:lpstr>微软雅黑</vt:lpstr>
      <vt:lpstr>方正仿宋_GBK</vt:lpstr>
      <vt:lpstr>方正隶变_GBK</vt:lpstr>
      <vt:lpstr>Calibri</vt:lpstr>
      <vt:lpstr>NEU-BZ</vt:lpstr>
      <vt:lpstr>方正小标宋_GBK</vt:lpstr>
      <vt:lpstr>方正黑体_GBK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2026-02-27T06:51:27Z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