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498" r:id="rId6"/>
    <p:sldId id="524" r:id="rId7"/>
    <p:sldId id="525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隶变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简体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微软雅黑" pitchFamily="34" charset="-122"/>
      <p:regular r:id="rId26"/>
      <p:bold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１神州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91024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732" y="151620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78" b="53564"/>
          <a:stretch/>
        </p:blipFill>
        <p:spPr bwMode="auto">
          <a:xfrm>
            <a:off x="139965" y="2322222"/>
            <a:ext cx="10842171" cy="151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4" b="53564"/>
          <a:stretch/>
        </p:blipFill>
        <p:spPr bwMode="auto">
          <a:xfrm>
            <a:off x="419883" y="3871097"/>
            <a:ext cx="3261154" cy="151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24" r="47814"/>
          <a:stretch/>
        </p:blipFill>
        <p:spPr bwMode="auto">
          <a:xfrm>
            <a:off x="3681038" y="3880424"/>
            <a:ext cx="7403730" cy="153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6" t="73108" r="36074" b="5982"/>
          <a:stretch/>
        </p:blipFill>
        <p:spPr bwMode="auto">
          <a:xfrm>
            <a:off x="479857" y="5498173"/>
            <a:ext cx="1665624" cy="681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1083360" y="2744492"/>
            <a:ext cx="2092662" cy="1090390"/>
            <a:chOff x="1987734" y="1843323"/>
            <a:chExt cx="2092662" cy="1090390"/>
          </a:xfrm>
        </p:grpSpPr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5" name="表格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85718"/>
              </p:ext>
            </p:extLst>
          </p:nvPr>
        </p:nvGraphicFramePr>
        <p:xfrm>
          <a:off x="1110853" y="279454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6" name="组合 45"/>
          <p:cNvGrpSpPr/>
          <p:nvPr/>
        </p:nvGrpSpPr>
        <p:grpSpPr>
          <a:xfrm>
            <a:off x="4398837" y="2780707"/>
            <a:ext cx="2092662" cy="1090390"/>
            <a:chOff x="1987734" y="1843323"/>
            <a:chExt cx="2092662" cy="1090390"/>
          </a:xfrm>
        </p:grpSpPr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9" name="表格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83958"/>
              </p:ext>
            </p:extLst>
          </p:nvPr>
        </p:nvGraphicFramePr>
        <p:xfrm>
          <a:off x="4426330" y="283075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0" name="组合 49"/>
          <p:cNvGrpSpPr/>
          <p:nvPr/>
        </p:nvGrpSpPr>
        <p:grpSpPr>
          <a:xfrm>
            <a:off x="7649001" y="2783766"/>
            <a:ext cx="2092662" cy="1090390"/>
            <a:chOff x="1987734" y="1843323"/>
            <a:chExt cx="2092662" cy="1090390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958471"/>
              </p:ext>
            </p:extLst>
          </p:nvPr>
        </p:nvGraphicFramePr>
        <p:xfrm>
          <a:off x="7676494" y="28338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407451" y="4344978"/>
            <a:ext cx="2092662" cy="1090390"/>
            <a:chOff x="1987734" y="1843323"/>
            <a:chExt cx="2092662" cy="1090390"/>
          </a:xfrm>
        </p:grpSpPr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659145"/>
              </p:ext>
            </p:extLst>
          </p:nvPr>
        </p:nvGraphicFramePr>
        <p:xfrm>
          <a:off x="434944" y="439503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6867345" y="4388802"/>
            <a:ext cx="2092662" cy="1090390"/>
            <a:chOff x="1987734" y="1843323"/>
            <a:chExt cx="2092662" cy="1090390"/>
          </a:xfrm>
        </p:grpSpPr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1" name="表格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2922"/>
              </p:ext>
            </p:extLst>
          </p:nvPr>
        </p:nvGraphicFramePr>
        <p:xfrm>
          <a:off x="6894838" y="443885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48340"/>
            <a:ext cx="10768129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二、看图选一选。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万里长城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桂林山水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北京故宫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安徽黄山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珠穆朗玛峰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3580732"/>
            <a:ext cx="11639550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504509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31360" y="504509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2033" y="504509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8244" y="504509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92423" y="504509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06093"/>
            <a:ext cx="11006455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三、外国人分不清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川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和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州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请你结合图片和提示帮她区分。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左右是岸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中间是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流水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即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可组词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的本义为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水中可以居住的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陆地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组词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507623" y="1880069"/>
            <a:ext cx="6395829" cy="1803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08306" y="38468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9181" y="38468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6705" y="46836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6612" y="58009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1600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我神州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称中华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山川美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可入画。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黄河奔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长江涌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长城长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珠峰耸。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指的是中国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她的美称我还知道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0611" y="1400133"/>
            <a:ext cx="3604084" cy="2503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1424" y="41044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3381" y="40941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0044" y="49707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华夏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1600"/>
            <a:ext cx="111892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我神州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称中华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山川美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可入画。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黄河奔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长江涌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长城长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珠峰耸。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耸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字让我感受到珠峰的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景色秀丽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巍峨高大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上面插图中的景象使我想到了文段中的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0611" y="1400133"/>
            <a:ext cx="3604084" cy="2503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65496" y="40459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57528" y="57166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黄河奔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828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1600"/>
            <a:ext cx="111892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我神州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称中华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山川美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可入画。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107156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黄河奔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长江涌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长城长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珠峰耸。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画出文段中描写的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可入画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的景观。我还知道中国其他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可入画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的著名景观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8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0611" y="1400133"/>
            <a:ext cx="3604084" cy="250342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74602" y="4077797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61714" y="4077797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73682" y="4077797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00077" y="4072878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536613" y="49346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93686" y="49346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华山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61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279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方正楷体_GBK</vt:lpstr>
      <vt:lpstr>方正仿宋_GBK</vt:lpstr>
      <vt:lpstr>方正小标宋_GBK</vt:lpstr>
      <vt:lpstr>方正黑体_GBK</vt:lpstr>
      <vt:lpstr>NEU-HZ</vt:lpstr>
      <vt:lpstr>方正隶变_GBK</vt:lpstr>
      <vt:lpstr>Times New Roman</vt:lpstr>
      <vt:lpstr>Calibri</vt:lpstr>
      <vt:lpstr>方正大标宋简体</vt:lpstr>
      <vt:lpstr>汉仪雅酷黑 95W</vt:lpstr>
      <vt:lpstr>NEU-BZ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2026-03-10T00:05:26Z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