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华文宋体" pitchFamily="2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语文园地二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三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尝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末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常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具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未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873" y="22595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品尝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34427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非常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9139" y="22973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真正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9139" y="3430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文具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6" y="23110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周末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6" y="34684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未来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33328" y="23110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喝酒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3328" y="34564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洒水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027"/>
            <a:ext cx="111050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寻找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爱心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一块　　　　周末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抱着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足迹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一个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米糕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献出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孩子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一朵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雨衣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洒下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汗滴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一件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野花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4189" y="1973179"/>
            <a:ext cx="0" cy="293570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26475" y="2297124"/>
            <a:ext cx="1682209" cy="7125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55391" y="3009685"/>
            <a:ext cx="1753293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55391" y="2297124"/>
            <a:ext cx="1753293" cy="16122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55391" y="4676144"/>
            <a:ext cx="175329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096000" y="2196204"/>
            <a:ext cx="1832811" cy="8134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103635" y="2196204"/>
            <a:ext cx="1825176" cy="9070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21296" y="3833025"/>
            <a:ext cx="1723293" cy="8431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121296" y="3924085"/>
            <a:ext cx="1807515" cy="7520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6911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三、根据句意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给加点词语选择正确的解释。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简单容易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重量小而灵巧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轻松灵巧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松鼠轻巧地爬到树上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你说得倒是轻巧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这件事哪有那么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容易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爷爷送给我一辆轻巧的折叠式自行车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2834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0886" y="35149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45423" y="43089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696025" y="293064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108647" y="375640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085678" y="456717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四、快乐读书吧。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选一选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4319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篇章对应的页码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最前面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读书的时候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我们可以先看看目录。目录一般在每本书的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由左右两列组成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一列是篇章标题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一列是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。它相当于一本书的内容提要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方便让我们定位想要阅读的内容。</a:t>
            </a:r>
          </a:p>
        </p:txBody>
      </p:sp>
      <p:sp>
        <p:nvSpPr>
          <p:cNvPr id="6" name="矩形 5"/>
          <p:cNvSpPr/>
          <p:nvPr/>
        </p:nvSpPr>
        <p:spPr>
          <a:xfrm>
            <a:off x="2524308" y="33698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2097" y="4176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151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华文宋体</vt:lpstr>
      <vt:lpstr>微软雅黑</vt:lpstr>
      <vt:lpstr>方正仿宋_GBK</vt:lpstr>
      <vt:lpstr>NEU-HZ</vt:lpstr>
      <vt:lpstr>汉仪雅酷黑 95W</vt:lpstr>
      <vt:lpstr>方正大标宋简体</vt:lpstr>
      <vt:lpstr>Wingdings</vt:lpstr>
      <vt:lpstr>方正隶变_GBK</vt:lpstr>
      <vt:lpstr>方正小标宋_GBK</vt:lpstr>
      <vt:lpstr>方正楷体_GBK</vt:lpstr>
      <vt:lpstr>方正黑体_GBK</vt:lpstr>
      <vt:lpstr>NEU-BZ</vt:lpstr>
      <vt:lpstr>Times New Roman</vt:lpstr>
      <vt:lpstr>Calibri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2026-02-27T08:25:54Z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