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楷体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华文宋体" pitchFamily="2" charset="-122"/>
      <p:regular r:id="rId23"/>
    </p:embeddedFont>
    <p:embeddedFont>
      <p:font typeface="NEU-HZ" pitchFamily="2" charset="-122"/>
      <p:regular r:id="rId24"/>
      <p:italic r:id="rId25"/>
    </p:embeddedFont>
    <p:embeddedFont>
      <p:font typeface="方正大标宋_GBK" pitchFamily="65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一匹出色的马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006455" cy="825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词语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en-US" sz="36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92112" y="1800727"/>
            <a:ext cx="1123315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392112" y="3489167"/>
            <a:ext cx="1123315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790729" y="2524627"/>
            <a:ext cx="17524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波</a:t>
            </a:r>
            <a:r>
              <a:rPr lang="zh-CN" altLang="zh-CN" sz="36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ea typeface="Calibri"/>
                <a:cs typeface="Times New Roman"/>
              </a:rPr>
              <a:t>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纹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74297" y="2506580"/>
            <a:ext cx="17363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奔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跑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93961" y="2512596"/>
            <a:ext cx="18405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要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求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41435" y="2506581"/>
            <a:ext cx="17363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妹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妹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1089" y="4225101"/>
            <a:ext cx="15279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马    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匹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30070" y="4259202"/>
            <a:ext cx="16321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请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求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85676" y="4230476"/>
            <a:ext cx="36006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恋       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恋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不   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舍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6970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选字组词。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文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纹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花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语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波 泼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浪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水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匹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医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布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神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弯 恋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人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路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3588" y="2364357"/>
            <a:ext cx="109062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5743" y="3431157"/>
            <a:ext cx="109062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74336" y="2378546"/>
            <a:ext cx="109062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26491" y="3445346"/>
            <a:ext cx="109062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0560" y="23785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13265" y="24283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88223" y="24283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48581" y="23922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20559" y="34590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3264" y="34590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88222" y="34590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248581" y="34846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弯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509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52925" y="861094"/>
            <a:ext cx="1115898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三、填上合适的词。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河水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景色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的田野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小河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柳树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绿毯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1875" y="23904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碧绿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02749" y="23801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72381" y="23801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5105" y="34427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69343" y="34427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34046" y="34547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片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恋恋不舍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碧绿碧绿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.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葱葱绿绿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 .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49012" y="21553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依依不舍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19590" y="1808987"/>
            <a:ext cx="2031325" cy="10446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井井有条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49012" y="329834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雪白雪白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19590" y="327596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火红火红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67316" y="435711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高高兴兴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19589" y="3959807"/>
            <a:ext cx="2031325" cy="10446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开开心心</a:t>
            </a:r>
            <a:endParaRPr lang="zh-CN" altLang="zh-CN" sz="3600" b="1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五、用加点的词语写句子。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我们一边看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一边走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路已经走了不少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却不想回家。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一边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一边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葱葱绿绿的田野像一片柔软的绿毯。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像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735647" y="2208757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312701" y="2199692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061124" y="383395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4564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86381" y="25593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12876" y="25593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4208" y="415880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雪白雪白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1124" y="417252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云朵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81879" y="420861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一群群小绵羊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187</Words>
  <Application>Microsoft Office PowerPoint</Application>
  <PresentationFormat>自定义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方正黑体_GBK</vt:lpstr>
      <vt:lpstr>Calibri</vt:lpstr>
      <vt:lpstr>方正小标宋_GBK</vt:lpstr>
      <vt:lpstr>方正楷体_GBK</vt:lpstr>
      <vt:lpstr>方正隶变_GBK</vt:lpstr>
      <vt:lpstr>汉仪雅酷黑 95W</vt:lpstr>
      <vt:lpstr>方正大标宋简体</vt:lpstr>
      <vt:lpstr>Wingdings</vt:lpstr>
      <vt:lpstr>方正仿宋_GBK</vt:lpstr>
      <vt:lpstr>NEU-BZ</vt:lpstr>
      <vt:lpstr>Times New Roman</vt:lpstr>
      <vt:lpstr>华文宋体</vt:lpstr>
      <vt:lpstr>NEU-HZ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2026-03-10T08:41:43Z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