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10" r:id="rId4"/>
    <p:sldId id="505" r:id="rId5"/>
    <p:sldId id="511" r:id="rId6"/>
    <p:sldId id="506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NEU-XT" pitchFamily="18" charset="-122"/>
      <p:regular r:id="rId17"/>
    </p:embeddedFont>
    <p:embeddedFont>
      <p:font typeface="方正大标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仿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开满鲜花的小路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401053" y="862236"/>
            <a:ext cx="114019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一、读一读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ào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sànɡ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破漏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	bāo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ɡuǒ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狐狸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pò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lòu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绚丽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hú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li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花籽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xuàn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lì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懊丧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huā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zǐ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包裹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462337" y="2069434"/>
            <a:ext cx="0" cy="3019926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119770" y="2676120"/>
            <a:ext cx="1958935" cy="214854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774272" y="2676120"/>
            <a:ext cx="2304433" cy="10742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825501" y="3750391"/>
            <a:ext cx="2253204" cy="11214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666328" y="2676122"/>
            <a:ext cx="1995030" cy="219575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896307" y="2676122"/>
            <a:ext cx="2668798" cy="107426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209128" y="3774001"/>
            <a:ext cx="2452230" cy="104975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778150" y="2603211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973953"/>
              </p:ext>
            </p:extLst>
          </p:nvPr>
        </p:nvGraphicFramePr>
        <p:xfrm>
          <a:off x="805643" y="265326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3673745" y="2564000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763803"/>
              </p:ext>
            </p:extLst>
          </p:nvPr>
        </p:nvGraphicFramePr>
        <p:xfrm>
          <a:off x="3701238" y="26140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6737781" y="2541815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968380"/>
              </p:ext>
            </p:extLst>
          </p:nvPr>
        </p:nvGraphicFramePr>
        <p:xfrm>
          <a:off x="6765274" y="259186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9770409" y="2526668"/>
            <a:ext cx="2092662" cy="1090390"/>
            <a:chOff x="1987734" y="1843323"/>
            <a:chExt cx="2092662" cy="1090390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159875"/>
              </p:ext>
            </p:extLst>
          </p:nvPr>
        </p:nvGraphicFramePr>
        <p:xfrm>
          <a:off x="9797902" y="257672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689910" y="4692763"/>
            <a:ext cx="2092662" cy="1090390"/>
            <a:chOff x="1987734" y="1843323"/>
            <a:chExt cx="2092662" cy="1090390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2" name="表格 51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789395"/>
              </p:ext>
            </p:extLst>
          </p:nvPr>
        </p:nvGraphicFramePr>
        <p:xfrm>
          <a:off x="717403" y="474281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3585505" y="4653552"/>
            <a:ext cx="2092662" cy="1090390"/>
            <a:chOff x="1987734" y="1843323"/>
            <a:chExt cx="2092662" cy="1090390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6" name="表格 55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28482"/>
              </p:ext>
            </p:extLst>
          </p:nvPr>
        </p:nvGraphicFramePr>
        <p:xfrm>
          <a:off x="3612998" y="470360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6649541" y="4631367"/>
            <a:ext cx="2092662" cy="1090390"/>
            <a:chOff x="1987734" y="1843323"/>
            <a:chExt cx="2092662" cy="1090390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60" name="表格 59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104424"/>
              </p:ext>
            </p:extLst>
          </p:nvPr>
        </p:nvGraphicFramePr>
        <p:xfrm>
          <a:off x="6677034" y="468141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9682169" y="4616220"/>
            <a:ext cx="2092662" cy="1090390"/>
            <a:chOff x="1987734" y="1843323"/>
            <a:chExt cx="2092662" cy="1090390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64" name="表格 63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619267"/>
              </p:ext>
            </p:extLst>
          </p:nvPr>
        </p:nvGraphicFramePr>
        <p:xfrm>
          <a:off x="9709662" y="466627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83"/>
          <a:stretch/>
        </p:blipFill>
        <p:spPr bwMode="auto">
          <a:xfrm>
            <a:off x="655473" y="1915730"/>
            <a:ext cx="11224804" cy="573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51"/>
          <a:stretch/>
        </p:blipFill>
        <p:spPr bwMode="auto">
          <a:xfrm>
            <a:off x="530052" y="3953716"/>
            <a:ext cx="11224804" cy="64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21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828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三、读拼音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写同音字。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yuán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旦 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jīng  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讶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城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xiān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后 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lǐ      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物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树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0718" y="23117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26503" y="23117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0718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2439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0783" y="4561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2438" y="45513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80783" y="56444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31432" y="56444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892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、在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里填上合适的词语。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包裹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说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的礼物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小路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问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的鲜花</a:t>
            </a:r>
          </a:p>
        </p:txBody>
      </p:sp>
      <p:sp>
        <p:nvSpPr>
          <p:cNvPr id="6" name="矩形 5"/>
          <p:cNvSpPr/>
          <p:nvPr/>
        </p:nvSpPr>
        <p:spPr>
          <a:xfrm>
            <a:off x="1250660" y="23062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0659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4006" y="23079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4006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奇怪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80665" y="23216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美好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80665" y="34427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578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写出文中表示颜色的成语。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五光十色　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.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155284" y="217940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绚丽多彩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75999" y="1784923"/>
            <a:ext cx="2031325" cy="10396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五颜六色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140</Words>
  <Application>Microsoft Office PowerPoint</Application>
  <PresentationFormat>自定义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方正小标宋_GBK</vt:lpstr>
      <vt:lpstr>汉仪雅酷黑 95W</vt:lpstr>
      <vt:lpstr>方正隶变_GBK</vt:lpstr>
      <vt:lpstr>微软雅黑</vt:lpstr>
      <vt:lpstr>NEU-BZ</vt:lpstr>
      <vt:lpstr>NEU-XT</vt:lpstr>
      <vt:lpstr>Wingdings</vt:lpstr>
      <vt:lpstr>方正大标宋_GBK</vt:lpstr>
      <vt:lpstr>方正楷体_GBK</vt:lpstr>
      <vt:lpstr>方正黑体_GBK</vt:lpstr>
      <vt:lpstr>Times New Roman</vt:lpstr>
      <vt:lpstr>方正大标宋简体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2026-02-27T02:13:58Z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