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华文宋体" pitchFamily="2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XT" pitchFamily="18" charset="-122"/>
      <p:regular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千人糕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打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的确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dí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de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应该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yīnɡ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yìnɡ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好的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dí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de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种子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zhǒnɡ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zhònɡ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26008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3451" y="2623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37189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08521" y="37321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99551" y="24241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24746" y="24740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630004" y="35181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89711" y="35663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\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划去不恰当的字。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甜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菜　采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农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具　真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买　卖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回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课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卓　桌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果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汁　叶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应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该　刻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125399" y="2410411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141314" y="2410411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663935" y="2410411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179671" y="3513306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141314" y="3473201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21135" y="3501360"/>
            <a:ext cx="457200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4520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三、在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里填上合适的词语。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的味道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米糕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的劳动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地摆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稻子</a:t>
            </a:r>
          </a:p>
        </p:txBody>
      </p:sp>
      <p:sp>
        <p:nvSpPr>
          <p:cNvPr id="6" name="矩形 5"/>
          <p:cNvSpPr/>
          <p:nvPr/>
        </p:nvSpPr>
        <p:spPr>
          <a:xfrm>
            <a:off x="818177" y="23182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特别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58070" y="22838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49760" y="22838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177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辛勤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4006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9759" y="3418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93884"/>
            <a:ext cx="108403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四、选字填空并加上合适的标点。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吗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你知道这糕是怎么做成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千人糕也许比桌子还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这糕的确应该叫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千人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糕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1221" y="3455107"/>
            <a:ext cx="709863" cy="709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6289" y="4582065"/>
            <a:ext cx="709863" cy="709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1220" y="5636834"/>
            <a:ext cx="709863" cy="709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0064" y="35443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34155" y="35186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5521" y="46455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4749" y="46138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5495" y="5690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92642" y="57003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87459"/>
            <a:ext cx="11006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五、选词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填空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144" y="1994737"/>
            <a:ext cx="1560094" cy="3324885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非常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经常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平常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正常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1473" y="1657841"/>
            <a:ext cx="85504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爷爷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去公园里散步。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我都是坐公共汽车去上学。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山坡上开满了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鲜花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,(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漂亮。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大雨过后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公路恢复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通车。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9949" y="19947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经常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0519" y="31195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平常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1118" y="42007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非常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81493" y="53196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正常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150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Wingdings</vt:lpstr>
      <vt:lpstr>Times New Roman</vt:lpstr>
      <vt:lpstr>华文宋体</vt:lpstr>
      <vt:lpstr>汉仪雅酷黑 95W</vt:lpstr>
      <vt:lpstr>楷体</vt:lpstr>
      <vt:lpstr>NEU-HZ</vt:lpstr>
      <vt:lpstr>NEU-XT</vt:lpstr>
      <vt:lpstr>方正楷体_GBK</vt:lpstr>
      <vt:lpstr>微软雅黑</vt:lpstr>
      <vt:lpstr>方正仿宋_GBK</vt:lpstr>
      <vt:lpstr>方正隶变_GBK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2026-02-27T07:05:25Z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