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仿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邓小平爷爷植树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852233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4602706" y="2709998"/>
            <a:ext cx="3115372" cy="1090390"/>
            <a:chOff x="3676706" y="2709998"/>
            <a:chExt cx="3115372" cy="1090390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FEF7039-5F77-47B2-BC9E-639E581A2BD4}"/>
                </a:ext>
              </a:extLst>
            </p:cNvPr>
            <p:cNvGrpSpPr/>
            <p:nvPr/>
          </p:nvGrpSpPr>
          <p:grpSpPr>
            <a:xfrm>
              <a:off x="3676706" y="2709998"/>
              <a:ext cx="2092662" cy="1090390"/>
              <a:chOff x="1987734" y="1843323"/>
              <a:chExt cx="2092662" cy="1090390"/>
            </a:xfrm>
          </p:grpSpPr>
          <p:pic>
            <p:nvPicPr>
              <p:cNvPr id="25" name="图片 24">
                <a:extLst>
                  <a:ext uri="{FF2B5EF4-FFF2-40B4-BE49-F238E27FC236}">
                    <a16:creationId xmlns="" xmlns:a16="http://schemas.microsoft.com/office/drawing/2014/main" id="{0E203C85-087F-4440-AA55-6942D9A56A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="" xmlns:a16="http://schemas.microsoft.com/office/drawing/2014/main" id="{2816048E-3D7A-48E7-82FC-D6B37D27EF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156" t="5749" r="8369" b="5426"/>
            <a:stretch/>
          </p:blipFill>
          <p:spPr>
            <a:xfrm>
              <a:off x="5749290" y="2709998"/>
              <a:ext cx="1042788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451333"/>
              </p:ext>
            </p:extLst>
          </p:nvPr>
        </p:nvGraphicFramePr>
        <p:xfrm>
          <a:off x="4630198" y="2760050"/>
          <a:ext cx="3087879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92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92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9293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743842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29372" y="4817701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863568"/>
              </p:ext>
            </p:extLst>
          </p:nvPr>
        </p:nvGraphicFramePr>
        <p:xfrm>
          <a:off x="956865" y="486775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4623722" y="4829587"/>
            <a:ext cx="4121255" cy="1092004"/>
            <a:chOff x="3987097" y="5176837"/>
            <a:chExt cx="4121255" cy="1092004"/>
          </a:xfrm>
        </p:grpSpPr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17BB3A1A-7EFC-467E-A83D-EBD4472F741C}"/>
                </a:ext>
              </a:extLst>
            </p:cNvPr>
            <p:cNvGrpSpPr/>
            <p:nvPr/>
          </p:nvGrpSpPr>
          <p:grpSpPr>
            <a:xfrm>
              <a:off x="3987097" y="5178451"/>
              <a:ext cx="2092662" cy="1090390"/>
              <a:chOff x="1987734" y="1843323"/>
              <a:chExt cx="2092662" cy="1090390"/>
            </a:xfrm>
          </p:grpSpPr>
          <p:pic>
            <p:nvPicPr>
              <p:cNvPr id="41" name="图片 40">
                <a:extLst>
                  <a:ext uri="{FF2B5EF4-FFF2-40B4-BE49-F238E27FC236}">
                    <a16:creationId xmlns="" xmlns:a16="http://schemas.microsoft.com/office/drawing/2014/main" id="{68428522-9FD5-4D8B-B2F7-7EA6CB0B87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="" xmlns:a16="http://schemas.microsoft.com/office/drawing/2014/main" id="{38D04140-6776-4EA2-8E8C-67FFB6B624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17BB3A1A-7EFC-467E-A83D-EBD4472F741C}"/>
                </a:ext>
              </a:extLst>
            </p:cNvPr>
            <p:cNvGrpSpPr/>
            <p:nvPr/>
          </p:nvGrpSpPr>
          <p:grpSpPr>
            <a:xfrm>
              <a:off x="6059424" y="5176837"/>
              <a:ext cx="2048928" cy="1090390"/>
              <a:chOff x="2031468" y="1843323"/>
              <a:chExt cx="2048928" cy="1090390"/>
            </a:xfrm>
          </p:grpSpPr>
          <p:pic>
            <p:nvPicPr>
              <p:cNvPr id="45" name="图片 44">
                <a:extLst>
                  <a:ext uri="{FF2B5EF4-FFF2-40B4-BE49-F238E27FC236}">
                    <a16:creationId xmlns="" xmlns:a16="http://schemas.microsoft.com/office/drawing/2014/main" id="{68428522-9FD5-4D8B-B2F7-7EA6CB0B87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881" t="5749" r="8370" b="5426"/>
              <a:stretch/>
            </p:blipFill>
            <p:spPr>
              <a:xfrm>
                <a:off x="2031468" y="1844824"/>
                <a:ext cx="1033628" cy="1088889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38D04140-6776-4EA2-8E8C-67FFB6B624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</p:grpSp>
      <p:graphicFrame>
        <p:nvGraphicFramePr>
          <p:cNvPr id="43" name="表格 42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074082"/>
              </p:ext>
            </p:extLst>
          </p:nvPr>
        </p:nvGraphicFramePr>
        <p:xfrm>
          <a:off x="4651215" y="4881253"/>
          <a:ext cx="4093764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34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34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3441"/>
                <a:gridCol w="1023441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7772"/>
          <a:stretch/>
        </p:blipFill>
        <p:spPr bwMode="auto">
          <a:xfrm>
            <a:off x="812800" y="2024201"/>
            <a:ext cx="10566400" cy="5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78"/>
          <a:stretch/>
        </p:blipFill>
        <p:spPr bwMode="auto">
          <a:xfrm>
            <a:off x="812800" y="4085862"/>
            <a:ext cx="10566400" cy="63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1290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邓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引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注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植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双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张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值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23117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姓邓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1809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双手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9928" y="23375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引人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9928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77507" y="23632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注意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7507" y="3428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住在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4928" y="23117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植树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04928" y="34049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值日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三、选词填空。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悉心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精心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邓爷爷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地挑选了一棵茁壮的柏树苗。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经她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照料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鸟儿一天天强壮起来。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2858960" y="32863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精心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4962" y="43330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悉心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5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四、理解课文内容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按植树的顺序排列好下面步骤。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移苗入坑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挑选树苗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挖好树坑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挥锹填土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扶正树苗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植树的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顺序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:(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6518" y="45014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3621" y="45014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8340" y="45085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6665" y="45152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45623" y="45222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51909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五、补充成语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并选择一个造句。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如洗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无云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注目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勃勃</a:t>
            </a:r>
          </a:p>
          <a:p>
            <a:pPr>
              <a:lnSpc>
                <a:spcPct val="20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造句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                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827026" y="24234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4234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561" y="24010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3939" y="24010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825" y="35389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1" y="35045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6560" y="35165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35286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4766" y="4429036"/>
            <a:ext cx="9364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小东今天穿了一件红大衣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十分引人注目。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193</Words>
  <Application>Microsoft Office PowerPoint</Application>
  <PresentationFormat>自定义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方正小标宋_GBK</vt:lpstr>
      <vt:lpstr>汉仪雅酷黑 95W</vt:lpstr>
      <vt:lpstr>方正隶变_GBK</vt:lpstr>
      <vt:lpstr>微软雅黑</vt:lpstr>
      <vt:lpstr>NEU-BZ</vt:lpstr>
      <vt:lpstr>Wingdings</vt:lpstr>
      <vt:lpstr>方正大标宋_GBK</vt:lpstr>
      <vt:lpstr>方正楷体_GBK</vt:lpstr>
      <vt:lpstr>NEU-HZ</vt:lpstr>
      <vt:lpstr>方正黑体_GBK</vt:lpstr>
      <vt:lpstr>Times New Roman</vt:lpstr>
      <vt:lpstr>方正大标宋简体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2026-02-27T02:51:44Z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