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NEU-XT" pitchFamily="18" charset="-122"/>
      <p:regular r:id="rId15"/>
    </p:embeddedFont>
    <p:embeddedFont>
      <p:font typeface="方正楷体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一匹出色的马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92724"/>
            <a:ext cx="11006455" cy="3544051"/>
            <a:chOff x="505459" y="892724"/>
            <a:chExt cx="11006455" cy="3544051"/>
          </a:xfrm>
        </p:grpSpPr>
        <p:sp>
          <p:nvSpPr>
            <p:cNvPr id="3" name="矩形 2"/>
            <p:cNvSpPr/>
            <p:nvPr/>
          </p:nvSpPr>
          <p:spPr>
            <a:xfrm>
              <a:off x="505459" y="892724"/>
              <a:ext cx="11006455" cy="3256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latin typeface="方正黑体_GBK"/>
                  <a:ea typeface="方正楷体_GBK"/>
                  <a:cs typeface="Times New Roman"/>
                </a:rPr>
                <a:t>——</a:t>
              </a:r>
              <a:r>
                <a:rPr lang="en-US" altLang="zh-CN" sz="36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选择正确的读音。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不舍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shě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shè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跨过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kuà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kuā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散步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sàn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sǎn</a:t>
              </a:r>
              <a:r>
                <a:rPr lang="en-US" altLang="zh-CN" sz="3600" smtClean="0"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		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泛起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(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fàn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zhī</a:t>
              </a:r>
              <a:r>
                <a:rPr lang="en-US" altLang="zh-CN" sz="3600"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713328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19528" y="2691477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64592" y="375606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9368" y="379044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59334" y="3014642"/>
            <a:ext cx="73495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91229" y="3036493"/>
            <a:ext cx="73495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59334" y="4113609"/>
            <a:ext cx="73495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91229" y="4113609"/>
            <a:ext cx="73495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968886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124718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160373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98927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24" y="2067541"/>
            <a:ext cx="10487918" cy="55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4868"/>
            <a:ext cx="4776403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1948538"/>
            <a:ext cx="10616239" cy="144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80197" y="19563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求人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0197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皮球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0471" y="19485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0471" y="27748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未来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1060" y="19563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1060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奋发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6049" y="193975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不舍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06049" y="276604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四、补充词语。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葱葱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异常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层层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恋恋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蹦蹦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碧绿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911592"/>
            <a:ext cx="2214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1121" y="1913278"/>
            <a:ext cx="206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丽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746573"/>
            <a:ext cx="206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波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1121" y="2736229"/>
            <a:ext cx="20858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3551005"/>
            <a:ext cx="20858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 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2260" y="3564724"/>
            <a:ext cx="2061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b="1" smtClean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     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五、选择正确的答案。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下面汉字书写全部正确的一项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请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球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导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常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郊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处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葱绿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下面词语搭配正确的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头马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颗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树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一片田野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文中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一匹出色的马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指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Calibri"/>
                <a:ea typeface="方正楷体_GBK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柳条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马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	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爸爸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车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7798101" y="190267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2960" y="349258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1051" y="50669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168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方正黑体_GBK</vt:lpstr>
      <vt:lpstr>Calibri</vt:lpstr>
      <vt:lpstr>方正小标宋_GBK</vt:lpstr>
      <vt:lpstr>NEU-XT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2026-03-10T08:23:46Z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